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750" r:id="rId2"/>
  </p:sldMasterIdLst>
  <p:notesMasterIdLst>
    <p:notesMasterId r:id="rId17"/>
  </p:notesMasterIdLst>
  <p:sldIdLst>
    <p:sldId id="1448943925" r:id="rId3"/>
    <p:sldId id="2300" r:id="rId4"/>
    <p:sldId id="2273" r:id="rId5"/>
    <p:sldId id="1448943926" r:id="rId6"/>
    <p:sldId id="1448943927" r:id="rId7"/>
    <p:sldId id="1448943928" r:id="rId8"/>
    <p:sldId id="1448943929" r:id="rId9"/>
    <p:sldId id="1448943930" r:id="rId10"/>
    <p:sldId id="1448943931" r:id="rId11"/>
    <p:sldId id="1448943932" r:id="rId12"/>
    <p:sldId id="1448943933" r:id="rId13"/>
    <p:sldId id="1448943934" r:id="rId14"/>
    <p:sldId id="1448943935" r:id="rId15"/>
    <p:sldId id="1448943936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C262D5-99D7-4B25-883B-A819B828D39F}" v="1" dt="2024-11-04T14:37:45.5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a Gallego" userId="24d6967416bf54c9" providerId="LiveId" clId="{C2C262D5-99D7-4B25-883B-A819B828D39F}"/>
    <pc:docChg chg="delSld delMainMaster">
      <pc:chgData name="Marta Gallego" userId="24d6967416bf54c9" providerId="LiveId" clId="{C2C262D5-99D7-4B25-883B-A819B828D39F}" dt="2024-11-04T14:37:51.325" v="0" actId="47"/>
      <pc:docMkLst>
        <pc:docMk/>
      </pc:docMkLst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3009819378" sldId="514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0" sldId="820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0" sldId="822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3217942765" sldId="930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2086252435" sldId="936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2718225655" sldId="955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0" sldId="974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393824361" sldId="975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4115454377" sldId="976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556711407" sldId="977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59075509" sldId="987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4276471545" sldId="988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495189883" sldId="989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1889271693" sldId="990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2413081342" sldId="991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1628464100" sldId="992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1333097607" sldId="994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1964910596" sldId="997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4112909601" sldId="998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222179731" sldId="999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2001521097" sldId="1013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119579831" sldId="1015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32096929" sldId="1016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355329884" sldId="1017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2998724684" sldId="1018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4190578518" sldId="1019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1251050931" sldId="1024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3197651024" sldId="1027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795013416" sldId="1030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916863352" sldId="1031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135567698" sldId="1032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3107347494" sldId="1039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2450556558" sldId="1040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4102421997" sldId="1041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2359728675" sldId="1045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2501045191" sldId="1046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0" sldId="1448943981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0" sldId="1448943982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0" sldId="1448943983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0" sldId="1448943984"/>
        </pc:sldMkLst>
      </pc:sldChg>
      <pc:sldChg chg="del">
        <pc:chgData name="Marta Gallego" userId="24d6967416bf54c9" providerId="LiveId" clId="{C2C262D5-99D7-4B25-883B-A819B828D39F}" dt="2024-11-04T14:37:51.325" v="0" actId="47"/>
        <pc:sldMkLst>
          <pc:docMk/>
          <pc:sldMk cId="1014628356" sldId="1448943985"/>
        </pc:sldMkLst>
      </pc:sldChg>
      <pc:sldMasterChg chg="del delSldLayout">
        <pc:chgData name="Marta Gallego" userId="24d6967416bf54c9" providerId="LiveId" clId="{C2C262D5-99D7-4B25-883B-A819B828D39F}" dt="2024-11-04T14:37:51.325" v="0" actId="47"/>
        <pc:sldMasterMkLst>
          <pc:docMk/>
          <pc:sldMasterMk cId="2403370143" sldId="2147483721"/>
        </pc:sldMasterMkLst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2403370143" sldId="2147483721"/>
            <pc:sldLayoutMk cId="2889751124" sldId="2147483722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2403370143" sldId="2147483721"/>
            <pc:sldLayoutMk cId="3027045167" sldId="2147483723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2403370143" sldId="2147483721"/>
            <pc:sldLayoutMk cId="505957700" sldId="2147483724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2403370143" sldId="2147483721"/>
            <pc:sldLayoutMk cId="431035918" sldId="2147483725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2403370143" sldId="2147483721"/>
            <pc:sldLayoutMk cId="608358205" sldId="2147483726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2403370143" sldId="2147483721"/>
            <pc:sldLayoutMk cId="2042872069" sldId="2147483727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2403370143" sldId="2147483721"/>
            <pc:sldLayoutMk cId="739928845" sldId="2147483728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2403370143" sldId="2147483721"/>
            <pc:sldLayoutMk cId="3615263482" sldId="2147483729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2403370143" sldId="2147483721"/>
            <pc:sldLayoutMk cId="1364134911" sldId="2147483730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2403370143" sldId="2147483721"/>
            <pc:sldLayoutMk cId="3926543968" sldId="2147483731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2403370143" sldId="2147483721"/>
            <pc:sldLayoutMk cId="1464535522" sldId="2147483732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2403370143" sldId="2147483721"/>
            <pc:sldLayoutMk cId="132422709" sldId="2147483733"/>
          </pc:sldLayoutMkLst>
        </pc:sldLayoutChg>
      </pc:sldMasterChg>
      <pc:sldMasterChg chg="del delSldLayout">
        <pc:chgData name="Marta Gallego" userId="24d6967416bf54c9" providerId="LiveId" clId="{C2C262D5-99D7-4B25-883B-A819B828D39F}" dt="2024-11-04T14:37:51.325" v="0" actId="47"/>
        <pc:sldMasterMkLst>
          <pc:docMk/>
          <pc:sldMasterMk cId="743689080" sldId="2147483734"/>
        </pc:sldMasterMkLst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743689080" sldId="2147483734"/>
            <pc:sldLayoutMk cId="1157203690" sldId="2147483735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743689080" sldId="2147483734"/>
            <pc:sldLayoutMk cId="2046931481" sldId="2147483736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743689080" sldId="2147483734"/>
            <pc:sldLayoutMk cId="303093663" sldId="2147483737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743689080" sldId="2147483734"/>
            <pc:sldLayoutMk cId="1157510783" sldId="2147483738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743689080" sldId="2147483734"/>
            <pc:sldLayoutMk cId="2983716825" sldId="2147483739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743689080" sldId="2147483734"/>
            <pc:sldLayoutMk cId="4181034746" sldId="2147483740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743689080" sldId="2147483734"/>
            <pc:sldLayoutMk cId="3604050520" sldId="2147483741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743689080" sldId="2147483734"/>
            <pc:sldLayoutMk cId="3442831779" sldId="2147483742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743689080" sldId="2147483734"/>
            <pc:sldLayoutMk cId="4255064020" sldId="2147483743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743689080" sldId="2147483734"/>
            <pc:sldLayoutMk cId="1279484748" sldId="2147483744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743689080" sldId="2147483734"/>
            <pc:sldLayoutMk cId="952931397" sldId="2147483745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743689080" sldId="2147483734"/>
            <pc:sldLayoutMk cId="1572542958" sldId="2147483746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743689080" sldId="2147483734"/>
            <pc:sldLayoutMk cId="4191037714" sldId="2147483747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743689080" sldId="2147483734"/>
            <pc:sldLayoutMk cId="3203572105" sldId="2147483748"/>
          </pc:sldLayoutMkLst>
        </pc:sldLayoutChg>
        <pc:sldLayoutChg chg="del">
          <pc:chgData name="Marta Gallego" userId="24d6967416bf54c9" providerId="LiveId" clId="{C2C262D5-99D7-4B25-883B-A819B828D39F}" dt="2024-11-04T14:37:51.325" v="0" actId="47"/>
          <pc:sldLayoutMkLst>
            <pc:docMk/>
            <pc:sldMasterMk cId="743689080" sldId="2147483734"/>
            <pc:sldLayoutMk cId="3791483666" sldId="21474837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8396F-D7CC-40BF-BE29-85F450CEA286}" type="datetimeFigureOut">
              <a:rPr lang="es-ES" smtClean="0"/>
              <a:t>04/11/2024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CD0AA-53A2-4959-A24A-4B21919E0B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502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F893E95-071A-4A5F-AE5E-6E9F4A7299A8}" type="slidenum">
              <a:rPr kumimoji="0" lang="en-AU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A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3843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55A3784-0DC8-E247-9D77-C99FC8EE48A9}" type="slidenum">
              <a:rPr kumimoji="0" lang="es-ES_tradnl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s-ES_tradn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245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0cf8cd92a3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0cf8cd92a3_1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30cf8cd92a3_1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d4651a284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d4651a284b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2d4651a284b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d4651a284b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d4651a284b_0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2d4651a284b_0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CFDD8-4926-982D-22FE-A671874F8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1FC165-E323-3227-89D6-B90B78FFD2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6" indent="0" algn="ctr">
              <a:buNone/>
              <a:defRPr sz="1600"/>
            </a:lvl4pPr>
            <a:lvl5pPr marL="1828715" indent="0" algn="ctr">
              <a:buNone/>
              <a:defRPr sz="1600"/>
            </a:lvl5pPr>
            <a:lvl6pPr marL="2285894" indent="0" algn="ctr">
              <a:buNone/>
              <a:defRPr sz="1600"/>
            </a:lvl6pPr>
            <a:lvl7pPr marL="2743073" indent="0" algn="ctr">
              <a:buNone/>
              <a:defRPr sz="1600"/>
            </a:lvl7pPr>
            <a:lvl8pPr marL="3200252" indent="0" algn="ctr">
              <a:buNone/>
              <a:defRPr sz="1600"/>
            </a:lvl8pPr>
            <a:lvl9pPr marL="36574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6B279-452B-ECCC-DB64-897C5EC0B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E94FE-6EAF-E79F-2D42-0E1F1CB1B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E3841-E02E-641F-48DD-5169B5E95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35492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390F2-5E3B-D344-C3F1-3BD2FDFB3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56E11-9F17-EA17-D585-1F32770D5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8B93F-DFD5-5F51-4D7C-82F1D3252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D30A7-2D66-F5A8-2631-F3179387F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172CE-A104-527F-EFCF-E2321F5D1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9433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75372F-CA53-D01B-CC56-3EC4CB8AA3F6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2A89C9-439E-6EB4-D659-AD74EBB26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87169-0C37-F13F-114F-69A6D2AE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8DC29-3616-C424-D604-B92FF7419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6054E-669A-26AE-8D4A-DF038F5F8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8608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SG"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57" lvl="0" indent="-4571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13" lvl="1" indent="-42330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669" lvl="2" indent="-42330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26" lvl="3" indent="-423304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783" lvl="4" indent="-42330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339" lvl="5" indent="-42330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895" lvl="6" indent="-423304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452" lvl="7" indent="-42330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009" lvl="8" indent="-42330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US" smtClean="0"/>
              <a:pPr rtl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100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 lang="en-SG"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US" smtClean="0"/>
              <a:pPr rtl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4453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AEDA48B-62D8-FECB-4CB4-6E4454B9A2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3175" y="0"/>
            <a:ext cx="4497388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7" y="3108651"/>
            <a:ext cx="2667004" cy="640698"/>
          </a:xfrm>
          <a:prstGeom prst="rect">
            <a:avLst/>
          </a:prstGeom>
          <a:ln w="19050">
            <a:noFill/>
          </a:ln>
        </p:spPr>
        <p:txBody>
          <a:bodyPr anchor="ctr">
            <a:noAutofit/>
          </a:bodyPr>
          <a:lstStyle>
            <a:lvl1pPr algn="ctr">
              <a:defRPr sz="4400" cap="all" spc="1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19857" y="1515011"/>
            <a:ext cx="3126583" cy="42639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8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9857" y="1894515"/>
            <a:ext cx="3126583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22484" y="1515011"/>
            <a:ext cx="3281556" cy="42639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800" cap="all" spc="3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2484" y="1894515"/>
            <a:ext cx="3281556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19857" y="3649755"/>
            <a:ext cx="3126583" cy="4288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800" kern="1200" cap="all" spc="100" baseline="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35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9857" y="4031755"/>
            <a:ext cx="3126583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22484" y="3649755"/>
            <a:ext cx="3281556" cy="42889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800" cap="all" spc="3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2484" y="4031755"/>
            <a:ext cx="3281556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SG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00000000-1234-1234-1234-123412341234}" type="slidenum">
              <a:rPr lang="en-US" smtClean="0"/>
              <a:pPr rtl="0"/>
              <a:t>‹Nº›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A32FCC-52C8-7D1C-DD93-1DC925A65A49}"/>
              </a:ext>
            </a:extLst>
          </p:cNvPr>
          <p:cNvSpPr txBox="1"/>
          <p:nvPr/>
        </p:nvSpPr>
        <p:spPr>
          <a:xfrm rot="16200000">
            <a:off x="-758021" y="5730096"/>
            <a:ext cx="1879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600" dirty="0">
                <a:solidFill>
                  <a:schemeClr val="accent4"/>
                </a:solidFill>
                <a:latin typeface="+mj-lt"/>
              </a:rPr>
              <a:t>GLUCOSE</a:t>
            </a:r>
            <a:endParaRPr lang="en-SG" sz="1092" dirty="0"/>
          </a:p>
        </p:txBody>
      </p:sp>
    </p:spTree>
    <p:extLst>
      <p:ext uri="{BB962C8B-B14F-4D97-AF65-F5344CB8AC3E}">
        <p14:creationId xmlns:p14="http://schemas.microsoft.com/office/powerpoint/2010/main" val="168570465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202246-9B90-4CE1-AAF1-3328E51AE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43DF42B-5E6A-409A-A205-0B59AE5FBD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530302" y="1690689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179" indent="0">
              <a:buNone/>
              <a:defRPr/>
            </a:lvl2pPr>
            <a:lvl3pPr marL="914358" indent="0">
              <a:buNone/>
              <a:defRPr/>
            </a:lvl3pPr>
            <a:lvl4pPr marL="1371536" indent="0">
              <a:buNone/>
              <a:defRPr/>
            </a:lvl4pPr>
            <a:lvl5pPr marL="1828715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C7A202D-9C81-48E9-AC0B-E4DDE20AE14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888689" y="170282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179" indent="0">
              <a:buNone/>
              <a:defRPr/>
            </a:lvl2pPr>
            <a:lvl3pPr marL="914358" indent="0">
              <a:buNone/>
              <a:defRPr/>
            </a:lvl3pPr>
            <a:lvl4pPr marL="1371536" indent="0">
              <a:buNone/>
              <a:defRPr/>
            </a:lvl4pPr>
            <a:lvl5pPr marL="1828715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47ABC-6745-43B6-8A64-6E191BD65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7076" y="170282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179" indent="0">
              <a:buNone/>
              <a:defRPr/>
            </a:lvl2pPr>
            <a:lvl3pPr marL="914358" indent="0">
              <a:buNone/>
              <a:defRPr/>
            </a:lvl3pPr>
            <a:lvl4pPr marL="1371536" indent="0">
              <a:buNone/>
              <a:defRPr/>
            </a:lvl4pPr>
            <a:lvl5pPr marL="1828715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0506441-775A-4D93-ADE3-695C86D6699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530302" y="384945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179" indent="0">
              <a:buNone/>
              <a:defRPr/>
            </a:lvl2pPr>
            <a:lvl3pPr marL="914358" indent="0">
              <a:buNone/>
              <a:defRPr/>
            </a:lvl3pPr>
            <a:lvl4pPr marL="1371536" indent="0">
              <a:buNone/>
              <a:defRPr/>
            </a:lvl4pPr>
            <a:lvl5pPr marL="1828715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A00A08C-FA2D-44B5-9451-63F193A3E7B3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888689" y="384945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179" indent="0">
              <a:buNone/>
              <a:defRPr/>
            </a:lvl2pPr>
            <a:lvl3pPr marL="914358" indent="0">
              <a:buNone/>
              <a:defRPr/>
            </a:lvl3pPr>
            <a:lvl4pPr marL="1371536" indent="0">
              <a:buNone/>
              <a:defRPr/>
            </a:lvl4pPr>
            <a:lvl5pPr marL="1828715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A8F9540-8D26-4ADA-88E6-B9A742232C2D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1337076" y="384945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179" indent="0">
              <a:buNone/>
              <a:defRPr/>
            </a:lvl2pPr>
            <a:lvl3pPr marL="914358" indent="0">
              <a:buNone/>
              <a:defRPr/>
            </a:lvl3pPr>
            <a:lvl4pPr marL="1371536" indent="0">
              <a:buNone/>
              <a:defRPr/>
            </a:lvl4pPr>
            <a:lvl5pPr marL="1828715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3D7801BA-80A8-4F2C-90C8-155E6210A85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7635" y="1679577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99C7ED62-8CE2-417B-9E03-DB47D419110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99247" y="1679577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Picture Placeholder 28">
            <a:extLst>
              <a:ext uri="{FF2B5EF4-FFF2-40B4-BE49-F238E27FC236}">
                <a16:creationId xmlns:a16="http://schemas.microsoft.com/office/drawing/2014/main" id="{96383197-4013-4D5E-BF47-64BD2386A4D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6283" y="1679577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2" name="Picture Placeholder 28">
            <a:extLst>
              <a:ext uri="{FF2B5EF4-FFF2-40B4-BE49-F238E27FC236}">
                <a16:creationId xmlns:a16="http://schemas.microsoft.com/office/drawing/2014/main" id="{B2568099-B430-4F70-A248-1840860FFEE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47635" y="3792080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Picture Placeholder 28">
            <a:extLst>
              <a:ext uri="{FF2B5EF4-FFF2-40B4-BE49-F238E27FC236}">
                <a16:creationId xmlns:a16="http://schemas.microsoft.com/office/drawing/2014/main" id="{82A0F640-3653-4074-BEAA-B09FF6E0B39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99247" y="3792080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4" name="Picture Placeholder 28">
            <a:extLst>
              <a:ext uri="{FF2B5EF4-FFF2-40B4-BE49-F238E27FC236}">
                <a16:creationId xmlns:a16="http://schemas.microsoft.com/office/drawing/2014/main" id="{1723BD4F-261F-418F-B763-09039D2CA7B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6283" y="3792080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129847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 4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5A9EE92-C505-4777-B442-72C5A0BDCB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67761" y="2047875"/>
            <a:ext cx="2103120" cy="3017520"/>
          </a:xfrm>
          <a:custGeom>
            <a:avLst/>
            <a:gdLst>
              <a:gd name="connsiteX0" fmla="*/ 0 w 2103120"/>
              <a:gd name="connsiteY0" fmla="*/ 0 h 3017520"/>
              <a:gd name="connsiteX1" fmla="*/ 2103120 w 2103120"/>
              <a:gd name="connsiteY1" fmla="*/ 0 h 3017520"/>
              <a:gd name="connsiteX2" fmla="*/ 2103120 w 2103120"/>
              <a:gd name="connsiteY2" fmla="*/ 3017520 h 3017520"/>
              <a:gd name="connsiteX3" fmla="*/ 2102104 w 2103120"/>
              <a:gd name="connsiteY3" fmla="*/ 3017520 h 3017520"/>
              <a:gd name="connsiteX4" fmla="*/ 2102104 w 2103120"/>
              <a:gd name="connsiteY4" fmla="*/ 2910625 h 3017520"/>
              <a:gd name="connsiteX5" fmla="*/ 0 w 2103120"/>
              <a:gd name="connsiteY5" fmla="*/ 2910625 h 30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3017520">
                <a:moveTo>
                  <a:pt x="0" y="0"/>
                </a:moveTo>
                <a:lnTo>
                  <a:pt x="2103120" y="0"/>
                </a:lnTo>
                <a:lnTo>
                  <a:pt x="2103120" y="3017520"/>
                </a:lnTo>
                <a:lnTo>
                  <a:pt x="2102104" y="3017520"/>
                </a:lnTo>
                <a:lnTo>
                  <a:pt x="2102104" y="2910625"/>
                </a:lnTo>
                <a:lnTo>
                  <a:pt x="0" y="291062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224436F-4BCF-481B-B0A9-C4AE888185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6744" y="5257800"/>
            <a:ext cx="2103120" cy="27432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179" indent="0">
              <a:buNone/>
              <a:defRPr sz="1600"/>
            </a:lvl2pPr>
            <a:lvl3pPr marL="914358" indent="0">
              <a:buNone/>
              <a:defRPr sz="1600"/>
            </a:lvl3pPr>
            <a:lvl4pPr marL="1371536" indent="0">
              <a:buNone/>
              <a:defRPr sz="1600"/>
            </a:lvl4pPr>
            <a:lvl5pPr marL="1828715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E81F848-2A43-484F-8AB0-8E45A15079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6744" y="5551170"/>
            <a:ext cx="2103120" cy="36576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9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358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536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715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98E2731-9AE8-4D4E-969E-814287EE84A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21120" y="2047875"/>
            <a:ext cx="2103120" cy="3017520"/>
          </a:xfrm>
          <a:custGeom>
            <a:avLst/>
            <a:gdLst>
              <a:gd name="connsiteX0" fmla="*/ 0 w 2103120"/>
              <a:gd name="connsiteY0" fmla="*/ 0 h 3017520"/>
              <a:gd name="connsiteX1" fmla="*/ 2103120 w 2103120"/>
              <a:gd name="connsiteY1" fmla="*/ 0 h 3017520"/>
              <a:gd name="connsiteX2" fmla="*/ 2103120 w 2103120"/>
              <a:gd name="connsiteY2" fmla="*/ 3017520 h 3017520"/>
              <a:gd name="connsiteX3" fmla="*/ 2100725 w 2103120"/>
              <a:gd name="connsiteY3" fmla="*/ 3017520 h 3017520"/>
              <a:gd name="connsiteX4" fmla="*/ 2100725 w 2103120"/>
              <a:gd name="connsiteY4" fmla="*/ 2910625 h 3017520"/>
              <a:gd name="connsiteX5" fmla="*/ 0 w 2103120"/>
              <a:gd name="connsiteY5" fmla="*/ 2910625 h 30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3017520">
                <a:moveTo>
                  <a:pt x="0" y="0"/>
                </a:moveTo>
                <a:lnTo>
                  <a:pt x="2103120" y="0"/>
                </a:lnTo>
                <a:lnTo>
                  <a:pt x="2103120" y="3017520"/>
                </a:lnTo>
                <a:lnTo>
                  <a:pt x="2100725" y="3017520"/>
                </a:lnTo>
                <a:lnTo>
                  <a:pt x="2100725" y="2910625"/>
                </a:lnTo>
                <a:lnTo>
                  <a:pt x="0" y="291062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B0DA7E8-8D66-4F86-86F2-604044642B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9088" y="5257800"/>
            <a:ext cx="2103120" cy="27432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179" indent="0">
              <a:buNone/>
              <a:defRPr sz="1600"/>
            </a:lvl2pPr>
            <a:lvl3pPr marL="914358" indent="0">
              <a:buNone/>
              <a:defRPr sz="1600"/>
            </a:lvl3pPr>
            <a:lvl4pPr marL="1371536" indent="0">
              <a:buNone/>
              <a:defRPr sz="1600"/>
            </a:lvl4pPr>
            <a:lvl5pPr marL="1828715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DC8F7DC-7D79-452D-89D4-DC0155C968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9088" y="5551170"/>
            <a:ext cx="2103120" cy="36576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9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358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536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715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AB8730-C1E9-4C39-AD6B-791ECCB2A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66744" y="4958500"/>
            <a:ext cx="2103120" cy="1097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D0B1428-A83E-4197-AB02-D6F4EE202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18725" y="4958500"/>
            <a:ext cx="2103120" cy="1097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1352AE-F08C-39A1-01C4-FF3D77D1B3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47875"/>
            <a:ext cx="2741613" cy="29098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79" indent="0">
              <a:buNone/>
              <a:defRPr sz="1600"/>
            </a:lvl2pPr>
            <a:lvl3pPr marL="914358" indent="0">
              <a:buNone/>
              <a:defRPr sz="1400"/>
            </a:lvl3pPr>
            <a:lvl4pPr marL="1371536" indent="0">
              <a:buNone/>
              <a:defRPr sz="1200"/>
            </a:lvl4pPr>
            <a:lvl5pPr marL="1828715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EBF839C-12DF-8458-1FA3-924D6DA0E7D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12187" y="2047875"/>
            <a:ext cx="2741613" cy="29098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79" indent="0">
              <a:buNone/>
              <a:defRPr sz="1600"/>
            </a:lvl2pPr>
            <a:lvl3pPr marL="914358" indent="0">
              <a:buNone/>
              <a:defRPr sz="1400"/>
            </a:lvl3pPr>
            <a:lvl4pPr marL="1371536" indent="0">
              <a:buNone/>
              <a:defRPr sz="1200"/>
            </a:lvl4pPr>
            <a:lvl5pPr marL="1828715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7031727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35793" y="766763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31168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64643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62757" y="1603982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6"/>
            <a:ext cx="1706966" cy="426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7"/>
            <a:ext cx="1929792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4" y="2261071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1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1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1" y="3671476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5" y="4145198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10" y="4584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9" y="4298971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6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64230529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50738" y="2675138"/>
            <a:ext cx="6313957" cy="344415"/>
            <a:chOff x="2750737" y="2675138"/>
            <a:chExt cx="6313957" cy="344415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1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1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1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5" y="2739533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2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7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8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5" y="44376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2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7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8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47082" y="4694680"/>
            <a:ext cx="8510121" cy="0"/>
            <a:chOff x="1504814" y="2488864"/>
            <a:chExt cx="8510121" cy="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72911" y="4599627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49388" y="2999128"/>
            <a:ext cx="8510121" cy="0"/>
            <a:chOff x="1504814" y="2488864"/>
            <a:chExt cx="8510121" cy="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>
          <a:xfrm>
            <a:off x="1872911" y="2903402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903BF7DC-DBB3-56D3-A047-01423A571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1860108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ution" preserve="1" userDrawn="1">
  <p:cSld name="2_Solu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ree combines harvesting wheat">
            <a:extLst>
              <a:ext uri="{FF2B5EF4-FFF2-40B4-BE49-F238E27FC236}">
                <a16:creationId xmlns:a16="http://schemas.microsoft.com/office/drawing/2014/main" id="{F5723442-73E2-2510-37F2-436B35A91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2"/>
          <a:stretch/>
        </p:blipFill>
        <p:spPr>
          <a:xfrm>
            <a:off x="7657" y="-3598"/>
            <a:ext cx="4480484" cy="6858000"/>
          </a:xfrm>
          <a:prstGeom prst="rect">
            <a:avLst/>
          </a:prstGeom>
        </p:spPr>
      </p:pic>
      <p:sp>
        <p:nvSpPr>
          <p:cNvPr id="38" name="Google Shape;38;p94"/>
          <p:cNvSpPr txBox="1">
            <a:spLocks noGrp="1"/>
          </p:cNvSpPr>
          <p:nvPr>
            <p:ph type="title"/>
          </p:nvPr>
        </p:nvSpPr>
        <p:spPr>
          <a:xfrm>
            <a:off x="914397" y="3108651"/>
            <a:ext cx="2667004" cy="640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Calibri"/>
              <a:buNone/>
              <a:defRPr sz="4400" cap="none">
                <a:solidFill>
                  <a:schemeClr val="accent4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94"/>
          <p:cNvSpPr txBox="1">
            <a:spLocks noGrp="1"/>
          </p:cNvSpPr>
          <p:nvPr>
            <p:ph type="body" idx="1"/>
          </p:nvPr>
        </p:nvSpPr>
        <p:spPr>
          <a:xfrm>
            <a:off x="4919857" y="1515011"/>
            <a:ext cx="6784183" cy="426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89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None/>
              <a:defRPr sz="1800" cap="none">
                <a:solidFill>
                  <a:schemeClr val="accent4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defRPr>
            </a:lvl1pPr>
            <a:lvl2pPr marL="914358" lvl="1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536" lvl="2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715" lvl="3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5894" lvl="4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073" lvl="5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52" lvl="6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30" lvl="7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09" lvl="8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94"/>
          <p:cNvSpPr txBox="1">
            <a:spLocks noGrp="1"/>
          </p:cNvSpPr>
          <p:nvPr>
            <p:ph type="body" idx="2"/>
          </p:nvPr>
        </p:nvSpPr>
        <p:spPr>
          <a:xfrm>
            <a:off x="4919857" y="1894515"/>
            <a:ext cx="6784183" cy="339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79" lvl="0" indent="-228589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cap="none">
                <a:solidFill>
                  <a:schemeClr val="l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defRPr>
            </a:lvl1pPr>
            <a:lvl2pPr marL="914358" lvl="1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536" lvl="2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715" lvl="3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5894" lvl="4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073" lvl="5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52" lvl="6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30" lvl="7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09" lvl="8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94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fld id="{00000000-1234-1234-1234-123412341234}" type="slidenum">
              <a:rPr lang="en-US" smtClean="0"/>
              <a:pPr rtl="0"/>
              <a:t>‹Nº›</a:t>
            </a:fld>
            <a:endParaRPr lang="en-US"/>
          </a:p>
        </p:txBody>
      </p:sp>
      <p:sp>
        <p:nvSpPr>
          <p:cNvPr id="3" name="Google Shape;15;p88">
            <a:extLst>
              <a:ext uri="{FF2B5EF4-FFF2-40B4-BE49-F238E27FC236}">
                <a16:creationId xmlns:a16="http://schemas.microsoft.com/office/drawing/2014/main" id="{6155545E-2C10-8EA0-ECB3-9FBCBF46B4C2}"/>
              </a:ext>
            </a:extLst>
          </p:cNvPr>
          <p:cNvSpPr txBox="1"/>
          <p:nvPr userDrawn="1"/>
        </p:nvSpPr>
        <p:spPr>
          <a:xfrm rot="16200000">
            <a:off x="-758021" y="5730120"/>
            <a:ext cx="1879279" cy="369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9" tIns="45697" rIns="91419" bIns="45697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spc="300" dirty="0">
                <a:solidFill>
                  <a:schemeClr val="accent4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GLUCOSE</a:t>
            </a:r>
            <a:endParaRPr sz="1800" spc="300" dirty="0">
              <a:solidFill>
                <a:schemeClr val="dk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9851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239D8-C5A2-1AE1-3FE7-4A67E76CF3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DE215-F854-678D-9C26-CB33F5DEB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A7AA1-4560-4658-FA54-F8FEFF47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13B7F-BFA2-B040-9BD8-FBF8188E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93FFF-7B41-5F77-F342-28C2663CF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14839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ution" preserve="1" userDrawn="1">
  <p:cSld name="2_Solu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4" descr="Construction vehicle"/>
          <p:cNvPicPr preferRelativeResize="0">
            <a:picLocks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4496400" cy="6842408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4"/>
          <p:cNvSpPr txBox="1">
            <a:spLocks noGrp="1"/>
          </p:cNvSpPr>
          <p:nvPr>
            <p:ph type="title"/>
          </p:nvPr>
        </p:nvSpPr>
        <p:spPr>
          <a:xfrm>
            <a:off x="914397" y="3108651"/>
            <a:ext cx="2667004" cy="640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Calibri"/>
              <a:buNone/>
              <a:defRPr sz="4400" cap="none">
                <a:solidFill>
                  <a:schemeClr val="accent4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94"/>
          <p:cNvSpPr txBox="1">
            <a:spLocks noGrp="1"/>
          </p:cNvSpPr>
          <p:nvPr>
            <p:ph type="body" idx="1"/>
          </p:nvPr>
        </p:nvSpPr>
        <p:spPr>
          <a:xfrm>
            <a:off x="4919857" y="1515011"/>
            <a:ext cx="6784183" cy="426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89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None/>
              <a:defRPr sz="1800" cap="none">
                <a:solidFill>
                  <a:schemeClr val="accent4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defRPr>
            </a:lvl1pPr>
            <a:lvl2pPr marL="914358" lvl="1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536" lvl="2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715" lvl="3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5894" lvl="4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073" lvl="5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52" lvl="6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30" lvl="7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09" lvl="8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94"/>
          <p:cNvSpPr txBox="1">
            <a:spLocks noGrp="1"/>
          </p:cNvSpPr>
          <p:nvPr>
            <p:ph type="body" idx="2"/>
          </p:nvPr>
        </p:nvSpPr>
        <p:spPr>
          <a:xfrm>
            <a:off x="4919857" y="1894515"/>
            <a:ext cx="6784183" cy="339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79" lvl="0" indent="-228589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cap="none">
                <a:solidFill>
                  <a:schemeClr val="l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defRPr>
            </a:lvl1pPr>
            <a:lvl2pPr marL="914358" lvl="1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536" lvl="2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715" lvl="3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5894" lvl="4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073" lvl="5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52" lvl="6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30" lvl="7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09" lvl="8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94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fld id="{00000000-1234-1234-1234-123412341234}" type="slidenum">
              <a:rPr lang="en-US" smtClean="0"/>
              <a:pPr rtl="0"/>
              <a:t>‹Nº›</a:t>
            </a:fld>
            <a:endParaRPr lang="en-US"/>
          </a:p>
        </p:txBody>
      </p:sp>
      <p:sp>
        <p:nvSpPr>
          <p:cNvPr id="3" name="Google Shape;15;p88">
            <a:extLst>
              <a:ext uri="{FF2B5EF4-FFF2-40B4-BE49-F238E27FC236}">
                <a16:creationId xmlns:a16="http://schemas.microsoft.com/office/drawing/2014/main" id="{6155545E-2C10-8EA0-ECB3-9FBCBF46B4C2}"/>
              </a:ext>
            </a:extLst>
          </p:cNvPr>
          <p:cNvSpPr txBox="1"/>
          <p:nvPr userDrawn="1"/>
        </p:nvSpPr>
        <p:spPr>
          <a:xfrm rot="16200000">
            <a:off x="-758021" y="5730120"/>
            <a:ext cx="1879279" cy="369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9" tIns="45697" rIns="91419" bIns="45697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spc="300" dirty="0">
                <a:solidFill>
                  <a:schemeClr val="accent4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GLUCOSE</a:t>
            </a:r>
            <a:endParaRPr sz="1800" spc="300" dirty="0">
              <a:solidFill>
                <a:schemeClr val="dk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2364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ution" preserve="1" userDrawn="1">
  <p:cSld name="2_Solu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construction vehicle with a large metal object&#10;&#10;Description automatically generated">
            <a:extLst>
              <a:ext uri="{FF2B5EF4-FFF2-40B4-BE49-F238E27FC236}">
                <a16:creationId xmlns:a16="http://schemas.microsoft.com/office/drawing/2014/main" id="{45018763-EBF6-A224-C77C-86FEF457BB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3"/>
          <a:stretch/>
        </p:blipFill>
        <p:spPr>
          <a:xfrm>
            <a:off x="0" y="3348"/>
            <a:ext cx="4480484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4"/>
          <p:cNvSpPr txBox="1">
            <a:spLocks noGrp="1"/>
          </p:cNvSpPr>
          <p:nvPr>
            <p:ph type="title"/>
          </p:nvPr>
        </p:nvSpPr>
        <p:spPr>
          <a:xfrm>
            <a:off x="914397" y="3108651"/>
            <a:ext cx="2667004" cy="640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Calibri"/>
              <a:buNone/>
              <a:defRPr sz="4400" cap="none">
                <a:solidFill>
                  <a:schemeClr val="accent4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94"/>
          <p:cNvSpPr txBox="1">
            <a:spLocks noGrp="1"/>
          </p:cNvSpPr>
          <p:nvPr>
            <p:ph type="body" idx="1"/>
          </p:nvPr>
        </p:nvSpPr>
        <p:spPr>
          <a:xfrm>
            <a:off x="4919857" y="1515011"/>
            <a:ext cx="6784183" cy="426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89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None/>
              <a:defRPr sz="1800" cap="none">
                <a:solidFill>
                  <a:schemeClr val="accent4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defRPr>
            </a:lvl1pPr>
            <a:lvl2pPr marL="914358" lvl="1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536" lvl="2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715" lvl="3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5894" lvl="4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073" lvl="5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52" lvl="6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30" lvl="7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09" lvl="8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94"/>
          <p:cNvSpPr txBox="1">
            <a:spLocks noGrp="1"/>
          </p:cNvSpPr>
          <p:nvPr>
            <p:ph type="body" idx="2"/>
          </p:nvPr>
        </p:nvSpPr>
        <p:spPr>
          <a:xfrm>
            <a:off x="4919857" y="1894515"/>
            <a:ext cx="6784183" cy="339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79" lvl="0" indent="-228589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cap="none">
                <a:solidFill>
                  <a:schemeClr val="l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defRPr>
            </a:lvl1pPr>
            <a:lvl2pPr marL="914358" lvl="1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536" lvl="2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715" lvl="3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5894" lvl="4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073" lvl="5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52" lvl="6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30" lvl="7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09" lvl="8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94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fld id="{00000000-1234-1234-1234-123412341234}" type="slidenum">
              <a:rPr lang="en-US" smtClean="0"/>
              <a:pPr rtl="0"/>
              <a:t>‹Nº›</a:t>
            </a:fld>
            <a:endParaRPr lang="en-US"/>
          </a:p>
        </p:txBody>
      </p:sp>
      <p:sp>
        <p:nvSpPr>
          <p:cNvPr id="3" name="Google Shape;15;p88">
            <a:extLst>
              <a:ext uri="{FF2B5EF4-FFF2-40B4-BE49-F238E27FC236}">
                <a16:creationId xmlns:a16="http://schemas.microsoft.com/office/drawing/2014/main" id="{6155545E-2C10-8EA0-ECB3-9FBCBF46B4C2}"/>
              </a:ext>
            </a:extLst>
          </p:cNvPr>
          <p:cNvSpPr txBox="1"/>
          <p:nvPr userDrawn="1"/>
        </p:nvSpPr>
        <p:spPr>
          <a:xfrm rot="16200000">
            <a:off x="-758021" y="5730120"/>
            <a:ext cx="1879279" cy="369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9" tIns="45697" rIns="91419" bIns="45697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spc="300" dirty="0">
                <a:solidFill>
                  <a:schemeClr val="accent4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GLUCOSE</a:t>
            </a:r>
            <a:endParaRPr sz="1800" spc="300" dirty="0">
              <a:solidFill>
                <a:schemeClr val="dk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035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2_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9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79" lvl="0" indent="-34288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914358" lvl="1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536" lvl="2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715" lvl="3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5894" lvl="4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073" lvl="5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52" lvl="6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30" lvl="7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09" lvl="8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3" name="Google Shape;53;p95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/>
            <a:fld id="{00000000-1234-1234-1234-123412341234}" type="slidenum">
              <a:rPr lang="en-US" smtClean="0"/>
              <a:pPr rtl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92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B5511D-E243-25E1-C8DD-9874295A555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7125" y="473075"/>
            <a:ext cx="5145088" cy="407828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B71C78-626C-48C1-E813-4597DFF339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472737"/>
            <a:ext cx="5145350" cy="5679489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SG" dirty="0"/>
          </a:p>
        </p:txBody>
      </p:sp>
      <p:sp>
        <p:nvSpPr>
          <p:cNvPr id="271" name="Google Shape;271;p109"/>
          <p:cNvSpPr txBox="1">
            <a:spLocks noGrp="1"/>
          </p:cNvSpPr>
          <p:nvPr>
            <p:ph type="title"/>
          </p:nvPr>
        </p:nvSpPr>
        <p:spPr>
          <a:xfrm>
            <a:off x="6206862" y="4552025"/>
            <a:ext cx="514535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Calibri"/>
              <a:buNone/>
              <a:defRPr sz="3200" spc="300"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74" name="Google Shape;274;p109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0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0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/>
            <a:fld id="{00000000-1234-1234-1234-123412341234}" type="slidenum">
              <a:rPr lang="en-US" smtClean="0"/>
              <a:pPr rtl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50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365761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7/14/20XX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"/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0061" y="6248398"/>
            <a:ext cx="1411680" cy="2518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0459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891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246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831851" y="1709737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53" lvl="0" indent="-30477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2400">
                <a:solidFill>
                  <a:srgbClr val="757575"/>
                </a:solidFill>
              </a:defRPr>
            </a:lvl1pPr>
            <a:lvl2pPr marL="1219107" lvl="1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2000">
                <a:solidFill>
                  <a:srgbClr val="757575"/>
                </a:solidFill>
              </a:defRPr>
            </a:lvl2pPr>
            <a:lvl3pPr marL="1828660" lvl="2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757575"/>
              </a:buClr>
              <a:buSzPts val="1400"/>
              <a:buNone/>
              <a:defRPr sz="1866">
                <a:solidFill>
                  <a:srgbClr val="757575"/>
                </a:solidFill>
              </a:defRPr>
            </a:lvl3pPr>
            <a:lvl4pPr marL="2438213" lvl="3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600">
                <a:solidFill>
                  <a:srgbClr val="757575"/>
                </a:solidFill>
              </a:defRPr>
            </a:lvl4pPr>
            <a:lvl5pPr marL="3047766" lvl="4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600">
                <a:solidFill>
                  <a:srgbClr val="757575"/>
                </a:solidFill>
              </a:defRPr>
            </a:lvl5pPr>
            <a:lvl6pPr marL="3657320" lvl="5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600">
                <a:solidFill>
                  <a:srgbClr val="757575"/>
                </a:solidFill>
              </a:defRPr>
            </a:lvl6pPr>
            <a:lvl7pPr marL="4266872" lvl="6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600">
                <a:solidFill>
                  <a:srgbClr val="757575"/>
                </a:solidFill>
              </a:defRPr>
            </a:lvl7pPr>
            <a:lvl8pPr marL="4876426" lvl="7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600">
                <a:solidFill>
                  <a:srgbClr val="757575"/>
                </a:solidFill>
              </a:defRPr>
            </a:lvl8pPr>
            <a:lvl9pPr marL="5485979" lvl="8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089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53" lvl="0" indent="-423301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07" lvl="1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660" lvl="2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213" lvl="3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766" lvl="4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320" lvl="5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872" lvl="6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426" lvl="7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979" lvl="8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53" lvl="0" indent="-423301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07" lvl="1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660" lvl="2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213" lvl="3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766" lvl="4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320" lvl="5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872" lvl="6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426" lvl="7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979" lvl="8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00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3CB9-1DE0-2957-D7B7-CAA7674104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37BBB-7F3D-9179-0BF1-5CA40C0CF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C13F4-6E42-CB5D-E26A-E31AA669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33CCF-FBA6-FF8C-3D13-472DC5565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803D9-5BCF-59F3-DE30-178F1C97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28917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6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53" lvl="0" indent="-30477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07" lvl="1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660" lvl="2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6" b="1"/>
            </a:lvl3pPr>
            <a:lvl4pPr marL="2438213" lvl="3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766" lvl="4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320" lvl="5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6872" lvl="6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426" lvl="7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5979" lvl="8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600" cy="36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53" lvl="0" indent="-423301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07" lvl="1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660" lvl="2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213" lvl="3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766" lvl="4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320" lvl="5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872" lvl="6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426" lvl="7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979" lvl="8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2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53" lvl="0" indent="-30477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07" lvl="1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660" lvl="2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6" b="1"/>
            </a:lvl3pPr>
            <a:lvl4pPr marL="2438213" lvl="3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766" lvl="4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320" lvl="5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6872" lvl="6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426" lvl="7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5979" lvl="8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200" cy="36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53" lvl="0" indent="-423301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07" lvl="1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660" lvl="2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213" lvl="3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766" lvl="4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320" lvl="5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872" lvl="6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426" lvl="7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979" lvl="8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2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58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400" cy="1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400" cy="4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53" lvl="0" indent="-507961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07" lvl="1" indent="-48256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828660" lvl="2" indent="-457165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213" lvl="3" indent="-43176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3047766" lvl="4" indent="-43176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3657320" lvl="5" indent="-43176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6872" lvl="6" indent="-43176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426" lvl="7" indent="-43176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5979" lvl="8" indent="-43176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4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53" lvl="0" indent="-30477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07" lvl="1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6"/>
            </a:lvl2pPr>
            <a:lvl3pPr marL="1828660" lvl="2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213" lvl="3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766" lvl="4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320" lvl="5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6872" lvl="6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426" lvl="7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5979" lvl="8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98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400" cy="1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400" cy="48736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4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53" lvl="0" indent="-30477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07" lvl="1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6"/>
            </a:lvl2pPr>
            <a:lvl3pPr marL="1828660" lvl="2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213" lvl="3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766" lvl="4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320" lvl="5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6872" lvl="6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426" lvl="7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5979" lvl="8" indent="-30477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99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3920401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53" lvl="0" indent="-423301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07" lvl="1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660" lvl="2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213" lvl="3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766" lvl="4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320" lvl="5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872" lvl="6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426" lvl="7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979" lvl="8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836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 rot="5400000">
            <a:off x="7133400" y="1956725"/>
            <a:ext cx="5812000" cy="2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1799300" y="-596075"/>
            <a:ext cx="5812000" cy="7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53" lvl="0" indent="-423301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07" lvl="1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660" lvl="2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213" lvl="3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766" lvl="4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320" lvl="5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872" lvl="6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426" lvl="7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979" lvl="8" indent="-42330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854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70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E7FA482-666D-41E7-57AE-2DD80B7E7512}"/>
              </a:ext>
            </a:extLst>
          </p:cNvPr>
          <p:cNvSpPr txBox="1"/>
          <p:nvPr userDrawn="1"/>
        </p:nvSpPr>
        <p:spPr>
          <a:xfrm>
            <a:off x="10666901" y="6627169"/>
            <a:ext cx="11673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900" b="0" i="0" dirty="0">
                <a:solidFill>
                  <a:schemeClr val="bg1">
                    <a:lumMod val="50000"/>
                  </a:schemeClr>
                </a:solidFill>
                <a:latin typeface="Jost" pitchFamily="2" charset="77"/>
                <a:ea typeface="Jost" pitchFamily="2" charset="77"/>
                <a:cs typeface="Futura Medium" panose="020B0602020204020303" pitchFamily="34" charset="-79"/>
              </a:rPr>
              <a:t>Motor</a:t>
            </a:r>
            <a:r>
              <a:rPr lang="es-ES_tradnl" sz="900" b="0" i="0" dirty="0">
                <a:solidFill>
                  <a:srgbClr val="F08213"/>
                </a:solidFill>
                <a:latin typeface="Jost" pitchFamily="2" charset="77"/>
                <a:ea typeface="Jost" pitchFamily="2" charset="77"/>
                <a:cs typeface="Futura Medium" panose="020B0602020204020303" pitchFamily="34" charset="-79"/>
              </a:rPr>
              <a:t>flash</a:t>
            </a:r>
            <a:r>
              <a:rPr lang="es-ES_tradnl" sz="900" b="0" i="0" dirty="0">
                <a:solidFill>
                  <a:schemeClr val="accent2">
                    <a:lumMod val="60000"/>
                    <a:lumOff val="40000"/>
                  </a:schemeClr>
                </a:solidFill>
                <a:latin typeface="Jost" pitchFamily="2" charset="77"/>
                <a:ea typeface="Jost" pitchFamily="2" charset="77"/>
                <a:cs typeface="Futura Medium" panose="020B0602020204020303" pitchFamily="34" charset="-79"/>
              </a:rPr>
              <a:t> </a:t>
            </a:r>
            <a:r>
              <a:rPr lang="es-ES_tradnl" sz="900" b="0" i="0" dirty="0" err="1">
                <a:solidFill>
                  <a:schemeClr val="bg1">
                    <a:lumMod val="50000"/>
                  </a:schemeClr>
                </a:solidFill>
                <a:latin typeface="Jost" pitchFamily="2" charset="77"/>
                <a:ea typeface="Jost" pitchFamily="2" charset="77"/>
                <a:cs typeface="Futura Medium" panose="020B0602020204020303" pitchFamily="34" charset="-79"/>
              </a:rPr>
              <a:t>Solutions</a:t>
            </a:r>
            <a:endParaRPr lang="es-ES_tradnl" sz="900" b="0" i="0" dirty="0">
              <a:solidFill>
                <a:schemeClr val="bg1">
                  <a:lumMod val="50000"/>
                </a:schemeClr>
              </a:solidFill>
              <a:latin typeface="Jost" pitchFamily="2" charset="77"/>
              <a:ea typeface="Jost" pitchFamily="2" charset="77"/>
              <a:cs typeface="Futura Medium" panose="020B0602020204020303" pitchFamily="34" charset="-79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FFCD0076-6803-D4B0-3D8B-BA727AFDE464}"/>
              </a:ext>
            </a:extLst>
          </p:cNvPr>
          <p:cNvCxnSpPr>
            <a:cxnSpLocks/>
          </p:cNvCxnSpPr>
          <p:nvPr userDrawn="1"/>
        </p:nvCxnSpPr>
        <p:spPr>
          <a:xfrm>
            <a:off x="11823415" y="6613067"/>
            <a:ext cx="0" cy="25903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1975B858-0F57-E2AA-F461-87C3889BFE98}"/>
              </a:ext>
            </a:extLst>
          </p:cNvPr>
          <p:cNvSpPr txBox="1"/>
          <p:nvPr userDrawn="1"/>
        </p:nvSpPr>
        <p:spPr>
          <a:xfrm>
            <a:off x="11810165" y="6627169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900" b="0" i="0" dirty="0">
                <a:solidFill>
                  <a:schemeClr val="bg1">
                    <a:lumMod val="50000"/>
                  </a:schemeClr>
                </a:solidFill>
                <a:latin typeface="Jost" pitchFamily="2" charset="77"/>
                <a:ea typeface="Jost" pitchFamily="2" charset="77"/>
                <a:cs typeface="Futura Medium" panose="020B0602020204020303" pitchFamily="34" charset="-79"/>
              </a:rPr>
              <a:t>360</a:t>
            </a:r>
          </a:p>
        </p:txBody>
      </p:sp>
    </p:spTree>
    <p:extLst>
      <p:ext uri="{BB962C8B-B14F-4D97-AF65-F5344CB8AC3E}">
        <p14:creationId xmlns:p14="http://schemas.microsoft.com/office/powerpoint/2010/main" val="4161629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F0BC8-5A30-F433-95E5-E32C09606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2BC20-9E4A-D0E4-1517-87B7C3F8B7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E3B4A4-7DB6-AEBA-42DA-6D09B7F66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E7AC9-A0AC-B378-3DC4-55B27C0C7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F793D9-CCDA-3DBA-CA08-B969B860D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CDCCE-27C1-ED5F-F178-8D0E8834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21505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079F0-1BED-2E6D-343C-8B8D9CCEA5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28F19-91DE-E028-7E08-B85335959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9" indent="0">
              <a:buNone/>
              <a:defRPr sz="2000" b="1"/>
            </a:lvl2pPr>
            <a:lvl3pPr marL="914358" indent="0">
              <a:buNone/>
              <a:defRPr sz="1800" b="1"/>
            </a:lvl3pPr>
            <a:lvl4pPr marL="1371536" indent="0">
              <a:buNone/>
              <a:defRPr sz="1600" b="1"/>
            </a:lvl4pPr>
            <a:lvl5pPr marL="1828715" indent="0">
              <a:buNone/>
              <a:defRPr sz="1600" b="1"/>
            </a:lvl5pPr>
            <a:lvl6pPr marL="2285894" indent="0">
              <a:buNone/>
              <a:defRPr sz="1600" b="1"/>
            </a:lvl6pPr>
            <a:lvl7pPr marL="2743073" indent="0">
              <a:buNone/>
              <a:defRPr sz="1600" b="1"/>
            </a:lvl7pPr>
            <a:lvl8pPr marL="3200252" indent="0">
              <a:buNone/>
              <a:defRPr sz="1600" b="1"/>
            </a:lvl8pPr>
            <a:lvl9pPr marL="36574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2ED6E-D79D-72D5-E691-E17577C21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9ABE8C-48B1-22CA-6DF8-5886DC15EE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9" indent="0">
              <a:buNone/>
              <a:defRPr sz="2000" b="1"/>
            </a:lvl2pPr>
            <a:lvl3pPr marL="914358" indent="0">
              <a:buNone/>
              <a:defRPr sz="1800" b="1"/>
            </a:lvl3pPr>
            <a:lvl4pPr marL="1371536" indent="0">
              <a:buNone/>
              <a:defRPr sz="1600" b="1"/>
            </a:lvl4pPr>
            <a:lvl5pPr marL="1828715" indent="0">
              <a:buNone/>
              <a:defRPr sz="1600" b="1"/>
            </a:lvl5pPr>
            <a:lvl6pPr marL="2285894" indent="0">
              <a:buNone/>
              <a:defRPr sz="1600" b="1"/>
            </a:lvl6pPr>
            <a:lvl7pPr marL="2743073" indent="0">
              <a:buNone/>
              <a:defRPr sz="1600" b="1"/>
            </a:lvl7pPr>
            <a:lvl8pPr marL="3200252" indent="0">
              <a:buNone/>
              <a:defRPr sz="1600" b="1"/>
            </a:lvl8pPr>
            <a:lvl9pPr marL="36574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A744C9-8D84-18B2-B09E-2805DBC58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2D22FE-9815-FCE5-21C2-51F1BDAC9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7594EB-591C-3201-1BDD-F070616AA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B74031-75F3-1634-7FEA-FBA4B82DD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3095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D4F26-78DC-ABAC-6225-123835DD9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097CAC-7555-4E01-A3E1-5A7D153EA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0D66D-9831-BB6B-B303-73604BC3D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2D601-118B-1C29-7B54-DC0A9F8D2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32120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2B792-005F-11AC-548D-50FF25214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C7344E-8A06-F5A0-1A09-50787C8E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000F3-D039-9BDC-EC00-1B4539E9C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43257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3E752-F24A-4CA8-5B12-6E9B8B5740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65F38-E620-C612-AA47-890FBDEDF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8DF7D-1C4D-5149-90AF-55714ACA2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9" indent="0">
              <a:buNone/>
              <a:defRPr sz="1400"/>
            </a:lvl2pPr>
            <a:lvl3pPr marL="914358" indent="0">
              <a:buNone/>
              <a:defRPr sz="1200"/>
            </a:lvl3pPr>
            <a:lvl4pPr marL="1371536" indent="0">
              <a:buNone/>
              <a:defRPr sz="1000"/>
            </a:lvl4pPr>
            <a:lvl5pPr marL="1828715" indent="0">
              <a:buNone/>
              <a:defRPr sz="1000"/>
            </a:lvl5pPr>
            <a:lvl6pPr marL="2285894" indent="0">
              <a:buNone/>
              <a:defRPr sz="1000"/>
            </a:lvl6pPr>
            <a:lvl7pPr marL="2743073" indent="0">
              <a:buNone/>
              <a:defRPr sz="1000"/>
            </a:lvl7pPr>
            <a:lvl8pPr marL="3200252" indent="0">
              <a:buNone/>
              <a:defRPr sz="1000"/>
            </a:lvl8pPr>
            <a:lvl9pPr marL="36574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05671-9E4C-2808-C0FF-754F72A9B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835C8-7A59-789A-2D49-97B73659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953C9-6028-2802-936A-6836CCC6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405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D30E7-2072-9BAD-3ABD-FC4FE7762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E7C37-4668-E694-7F82-8F33031F94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9" indent="0">
              <a:buNone/>
              <a:defRPr sz="2800"/>
            </a:lvl2pPr>
            <a:lvl3pPr marL="914358" indent="0">
              <a:buNone/>
              <a:defRPr sz="2400"/>
            </a:lvl3pPr>
            <a:lvl4pPr marL="1371536" indent="0">
              <a:buNone/>
              <a:defRPr sz="2000"/>
            </a:lvl4pPr>
            <a:lvl5pPr marL="1828715" indent="0">
              <a:buNone/>
              <a:defRPr sz="2000"/>
            </a:lvl5pPr>
            <a:lvl6pPr marL="2285894" indent="0">
              <a:buNone/>
              <a:defRPr sz="2000"/>
            </a:lvl6pPr>
            <a:lvl7pPr marL="2743073" indent="0">
              <a:buNone/>
              <a:defRPr sz="2000"/>
            </a:lvl7pPr>
            <a:lvl8pPr marL="3200252" indent="0">
              <a:buNone/>
              <a:defRPr sz="2000"/>
            </a:lvl8pPr>
            <a:lvl9pPr marL="365743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8140F-BA42-6D78-76A3-FAEB72556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9" indent="0">
              <a:buNone/>
              <a:defRPr sz="1400"/>
            </a:lvl2pPr>
            <a:lvl3pPr marL="914358" indent="0">
              <a:buNone/>
              <a:defRPr sz="1200"/>
            </a:lvl3pPr>
            <a:lvl4pPr marL="1371536" indent="0">
              <a:buNone/>
              <a:defRPr sz="1000"/>
            </a:lvl4pPr>
            <a:lvl5pPr marL="1828715" indent="0">
              <a:buNone/>
              <a:defRPr sz="1000"/>
            </a:lvl5pPr>
            <a:lvl6pPr marL="2285894" indent="0">
              <a:buNone/>
              <a:defRPr sz="1000"/>
            </a:lvl6pPr>
            <a:lvl7pPr marL="2743073" indent="0">
              <a:buNone/>
              <a:defRPr sz="1000"/>
            </a:lvl7pPr>
            <a:lvl8pPr marL="3200252" indent="0">
              <a:buNone/>
              <a:defRPr sz="1000"/>
            </a:lvl8pPr>
            <a:lvl9pPr marL="36574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0BF9F-F6DB-C69B-2C18-1593AA2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960F4-7A59-7962-ED15-D2AB7D0A8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0C809-7066-6A01-A704-6B4D22851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80704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2E19D5-FCB7-6B6E-EAD4-212F61E69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8DEF7-7789-7A10-B3FC-6C3DF3BC5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8DACF-2DDF-05C3-DDDE-19A8C1DC1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DE885-F08A-5D12-31CA-C046A06DA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CA3B2-E275-EC12-E5D4-6A02CCEDF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  <p:pic>
        <p:nvPicPr>
          <p:cNvPr id="7" name="Google Shape;313;p1">
            <a:extLst>
              <a:ext uri="{FF2B5EF4-FFF2-40B4-BE49-F238E27FC236}">
                <a16:creationId xmlns:a16="http://schemas.microsoft.com/office/drawing/2014/main" id="{D03CC22A-C232-C210-7A46-A2337006365B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44920" y="6359274"/>
            <a:ext cx="532160" cy="314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218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</p:sldLayoutIdLst>
  <p:txStyles>
    <p:titleStyle>
      <a:lvl1pPr algn="l" defTabSz="914358" rtl="0" eaLnBrk="1" latinLnBrk="0" hangingPunct="1">
        <a:lnSpc>
          <a:spcPct val="90000"/>
        </a:lnSpc>
        <a:spcBef>
          <a:spcPct val="0"/>
        </a:spcBef>
        <a:buNone/>
        <a:defRPr sz="4400" kern="1200" spc="3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j-lt"/>
          <a:ea typeface="+mn-ea"/>
          <a:cs typeface="+mn-cs"/>
        </a:defRPr>
      </a:lvl1pPr>
      <a:lvl2pPr marL="685768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j-lt"/>
          <a:ea typeface="+mn-ea"/>
          <a:cs typeface="+mn-cs"/>
        </a:defRPr>
      </a:lvl2pPr>
      <a:lvl3pPr marL="1142947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j-lt"/>
          <a:ea typeface="+mn-ea"/>
          <a:cs typeface="+mn-cs"/>
        </a:defRPr>
      </a:lvl3pPr>
      <a:lvl4pPr marL="1600126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j-lt"/>
          <a:ea typeface="+mn-ea"/>
          <a:cs typeface="+mn-cs"/>
        </a:defRPr>
      </a:lvl4pPr>
      <a:lvl5pPr marL="2057305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j-lt"/>
          <a:ea typeface="+mn-ea"/>
          <a:cs typeface="+mn-cs"/>
        </a:defRPr>
      </a:lvl5pPr>
      <a:lvl6pPr marL="2514483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2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41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20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9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8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6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5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94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3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52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0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374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hyperlink" Target="mailto:nico@motorflash.com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png"/><Relationship Id="rId21" Type="http://schemas.openxmlformats.org/officeDocument/2006/relationships/image" Target="../media/image26.svg"/><Relationship Id="rId34" Type="http://schemas.openxmlformats.org/officeDocument/2006/relationships/image" Target="../media/image39.svg"/><Relationship Id="rId42" Type="http://schemas.openxmlformats.org/officeDocument/2006/relationships/image" Target="../media/image47.png"/><Relationship Id="rId47" Type="http://schemas.openxmlformats.org/officeDocument/2006/relationships/image" Target="../media/image52.png"/><Relationship Id="rId50" Type="http://schemas.openxmlformats.org/officeDocument/2006/relationships/image" Target="../media/image55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svg"/><Relationship Id="rId29" Type="http://schemas.openxmlformats.org/officeDocument/2006/relationships/image" Target="../media/image34.png"/><Relationship Id="rId11" Type="http://schemas.openxmlformats.org/officeDocument/2006/relationships/image" Target="../media/image16.sv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jpeg"/><Relationship Id="rId45" Type="http://schemas.openxmlformats.org/officeDocument/2006/relationships/image" Target="../media/image50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svg"/><Relationship Id="rId49" Type="http://schemas.openxmlformats.org/officeDocument/2006/relationships/image" Target="../media/image54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31" Type="http://schemas.openxmlformats.org/officeDocument/2006/relationships/image" Target="../media/image36.svg"/><Relationship Id="rId44" Type="http://schemas.openxmlformats.org/officeDocument/2006/relationships/image" Target="../media/image49.png"/><Relationship Id="rId52" Type="http://schemas.openxmlformats.org/officeDocument/2006/relationships/image" Target="../media/image57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sv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43" Type="http://schemas.openxmlformats.org/officeDocument/2006/relationships/image" Target="../media/image48.png"/><Relationship Id="rId48" Type="http://schemas.openxmlformats.org/officeDocument/2006/relationships/image" Target="../media/image53.png"/><Relationship Id="rId8" Type="http://schemas.openxmlformats.org/officeDocument/2006/relationships/image" Target="../media/image13.png"/><Relationship Id="rId51" Type="http://schemas.openxmlformats.org/officeDocument/2006/relationships/image" Target="../media/image56.png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emf"/><Relationship Id="rId25" Type="http://schemas.openxmlformats.org/officeDocument/2006/relationships/image" Target="../media/image30.svg"/><Relationship Id="rId33" Type="http://schemas.openxmlformats.org/officeDocument/2006/relationships/image" Target="../media/image38.png"/><Relationship Id="rId38" Type="http://schemas.openxmlformats.org/officeDocument/2006/relationships/image" Target="../media/image43.svg"/><Relationship Id="rId46" Type="http://schemas.openxmlformats.org/officeDocument/2006/relationships/image" Target="../media/image51.png"/><Relationship Id="rId20" Type="http://schemas.openxmlformats.org/officeDocument/2006/relationships/image" Target="../media/image25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torflashiberica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subTitle" idx="4294967295"/>
          </p:nvPr>
        </p:nvSpPr>
        <p:spPr>
          <a:xfrm>
            <a:off x="7129797" y="5426478"/>
            <a:ext cx="4806612" cy="83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b" anchorCtr="0">
            <a:normAutofit/>
          </a:bodyPr>
          <a:lstStyle/>
          <a:p>
            <a:pPr marL="0" indent="0" algn="r">
              <a:spcBef>
                <a:spcPts val="0"/>
              </a:spcBef>
              <a:buSzPts val="1500"/>
              <a:buNone/>
            </a:pPr>
            <a:r>
              <a:rPr lang="en-US" sz="2000" dirty="0" err="1">
                <a:latin typeface="Roboto"/>
                <a:ea typeface="Roboto"/>
                <a:cs typeface="Roboto"/>
                <a:sym typeface="Roboto"/>
              </a:rPr>
              <a:t>Octubre</a:t>
            </a: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 2024</a:t>
            </a:r>
            <a:endParaRPr dirty="0"/>
          </a:p>
        </p:txBody>
      </p:sp>
      <p:pic>
        <p:nvPicPr>
          <p:cNvPr id="93" name="Google Shape;93;p13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886" y="1389194"/>
            <a:ext cx="2700436" cy="2710739"/>
          </a:xfrm>
          <a:custGeom>
            <a:avLst/>
            <a:gdLst/>
            <a:ahLst/>
            <a:cxnLst/>
            <a:rect l="l" t="t" r="r" b="b"/>
            <a:pathLst>
              <a:path w="4141760" h="4377846" extrusionOk="0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4" name="Google Shape;94;p13"/>
          <p:cNvGrpSpPr/>
          <p:nvPr/>
        </p:nvGrpSpPr>
        <p:grpSpPr>
          <a:xfrm>
            <a:off x="-3825" y="-5736"/>
            <a:ext cx="6238237" cy="6863497"/>
            <a:chOff x="305" y="-5977"/>
            <a:chExt cx="6238675" cy="6863979"/>
          </a:xfrm>
        </p:grpSpPr>
        <p:sp>
          <p:nvSpPr>
            <p:cNvPr id="95" name="Google Shape;95;p13"/>
            <p:cNvSpPr/>
            <p:nvPr/>
          </p:nvSpPr>
          <p:spPr>
            <a:xfrm flipH="1">
              <a:off x="305" y="34854"/>
              <a:ext cx="6028697" cy="6817170"/>
            </a:xfrm>
            <a:custGeom>
              <a:avLst/>
              <a:gdLst/>
              <a:ahLst/>
              <a:cxnLst/>
              <a:rect l="l" t="t" r="r" b="b"/>
              <a:pathLst>
                <a:path w="6028697" h="6817170" extrusionOk="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4EA72E">
                    <a:alpha val="9803"/>
                  </a:srgbClr>
                </a:gs>
                <a:gs pos="85000">
                  <a:srgbClr val="156082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7" tIns="45697" rIns="91427" bIns="45697" anchor="ctr" anchorCtr="0">
              <a:noAutofit/>
            </a:bodyPr>
            <a:lstStyle/>
            <a:p>
              <a:pPr algn="ctr" defTabSz="1219107">
                <a:buClr>
                  <a:srgbClr val="000000"/>
                </a:buClr>
              </a:pPr>
              <a:endParaRPr sz="1866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3"/>
            <p:cNvSpPr/>
            <p:nvPr/>
          </p:nvSpPr>
          <p:spPr>
            <a:xfrm flipH="1">
              <a:off x="305" y="1"/>
              <a:ext cx="6165116" cy="6858001"/>
            </a:xfrm>
            <a:custGeom>
              <a:avLst/>
              <a:gdLst/>
              <a:ahLst/>
              <a:cxnLst/>
              <a:rect l="l" t="t" r="r" b="b"/>
              <a:pathLst>
                <a:path w="6264586" h="6858001" extrusionOk="0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4EA72E">
                    <a:alpha val="9803"/>
                  </a:srgbClr>
                </a:gs>
                <a:gs pos="85000">
                  <a:srgbClr val="156082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7" tIns="45697" rIns="91427" bIns="45697" anchor="ctr" anchorCtr="0">
              <a:noAutofit/>
            </a:bodyPr>
            <a:lstStyle/>
            <a:p>
              <a:pPr algn="ctr" defTabSz="1219107">
                <a:buClr>
                  <a:srgbClr val="000000"/>
                </a:buClr>
              </a:pPr>
              <a:endParaRPr sz="1866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3"/>
            <p:cNvSpPr/>
            <p:nvPr/>
          </p:nvSpPr>
          <p:spPr>
            <a:xfrm flipH="1">
              <a:off x="305" y="-5977"/>
              <a:ext cx="6238675" cy="6858001"/>
            </a:xfrm>
            <a:custGeom>
              <a:avLst/>
              <a:gdLst/>
              <a:ahLst/>
              <a:cxnLst/>
              <a:rect l="l" t="t" r="r" b="b"/>
              <a:pathLst>
                <a:path w="6264586" h="6858001" extrusionOk="0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4EA72E">
                    <a:alpha val="9803"/>
                  </a:srgbClr>
                </a:gs>
                <a:gs pos="85000">
                  <a:srgbClr val="156082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7" tIns="45697" rIns="91427" bIns="45697" anchor="ctr" anchorCtr="0">
              <a:noAutofit/>
            </a:bodyPr>
            <a:lstStyle/>
            <a:p>
              <a:pPr algn="ctr" defTabSz="1219107">
                <a:buClr>
                  <a:srgbClr val="000000"/>
                </a:buClr>
              </a:pPr>
              <a:endParaRPr sz="1866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8" name="Google Shape;98;p13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542" y="5021840"/>
            <a:ext cx="2527122" cy="53639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B488C60-A3B9-92B8-4ADF-0EDE9DC87614}"/>
              </a:ext>
            </a:extLst>
          </p:cNvPr>
          <p:cNvSpPr txBox="1"/>
          <p:nvPr/>
        </p:nvSpPr>
        <p:spPr>
          <a:xfrm>
            <a:off x="1193254" y="4257009"/>
            <a:ext cx="1613698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s-ES" sz="1866" kern="0" dirty="0" err="1">
                <a:solidFill>
                  <a:srgbClr val="00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"/>
                <a:sym typeface="Arial"/>
              </a:rPr>
              <a:t>by</a:t>
            </a:r>
            <a:endParaRPr lang="es-ES" sz="1866" kern="0" dirty="0">
              <a:solidFill>
                <a:srgbClr val="000000"/>
              </a:solidFill>
              <a:latin typeface="Roboto Black" panose="02000000000000000000" pitchFamily="2" charset="0"/>
              <a:ea typeface="Roboto Black" panose="02000000000000000000" pitchFamily="2" charset="0"/>
              <a:cs typeface="Arial"/>
              <a:sym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599C5C3-FFEC-8E2A-D54B-9917A7320222}"/>
              </a:ext>
            </a:extLst>
          </p:cNvPr>
          <p:cNvSpPr txBox="1"/>
          <p:nvPr/>
        </p:nvSpPr>
        <p:spPr>
          <a:xfrm>
            <a:off x="6527378" y="3087541"/>
            <a:ext cx="5493801" cy="230832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defTabSz="1219107">
              <a:buClr>
                <a:srgbClr val="000000"/>
              </a:buClr>
            </a:pPr>
            <a:r>
              <a:rPr lang="es-ES" sz="4800" b="1" kern="0" dirty="0" err="1">
                <a:solidFill>
                  <a:srgbClr val="00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"/>
                <a:sym typeface="Arial"/>
              </a:rPr>
              <a:t>Whanmo</a:t>
            </a:r>
            <a:endParaRPr lang="es-ES" sz="4800" b="1" kern="0" dirty="0">
              <a:solidFill>
                <a:srgbClr val="000000"/>
              </a:solidFill>
              <a:latin typeface="Roboto Black" panose="02000000000000000000" pitchFamily="2" charset="0"/>
              <a:ea typeface="Roboto Black" panose="02000000000000000000" pitchFamily="2" charset="0"/>
              <a:cs typeface="Arial"/>
              <a:sym typeface="Arial"/>
            </a:endParaRPr>
          </a:p>
          <a:p>
            <a:pPr defTabSz="1219107">
              <a:buClr>
                <a:srgbClr val="000000"/>
              </a:buClr>
            </a:pPr>
            <a:r>
              <a:rPr lang="es-ES" sz="4800" b="1" kern="0" dirty="0" err="1">
                <a:solidFill>
                  <a:srgbClr val="00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"/>
                <a:sym typeface="Arial"/>
              </a:rPr>
              <a:t>Whatsapp</a:t>
            </a:r>
            <a:r>
              <a:rPr lang="es-ES" sz="4800" b="1" kern="0" dirty="0">
                <a:solidFill>
                  <a:srgbClr val="00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"/>
                <a:sym typeface="Arial"/>
              </a:rPr>
              <a:t> Business </a:t>
            </a:r>
            <a:r>
              <a:rPr lang="es-ES" sz="4800" b="1" kern="0" dirty="0" err="1">
                <a:solidFill>
                  <a:srgbClr val="00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"/>
                <a:sym typeface="Arial"/>
              </a:rPr>
              <a:t>Platform</a:t>
            </a:r>
            <a:endParaRPr lang="es-ES_tradnl" sz="4800" b="1" kern="0" dirty="0">
              <a:solidFill>
                <a:srgbClr val="000000"/>
              </a:solidFill>
              <a:latin typeface="Roboto Black" panose="02000000000000000000" pitchFamily="2" charset="0"/>
              <a:ea typeface="Roboto Black" panose="02000000000000000000" pitchFamily="2" charset="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 idx="4294967295"/>
          </p:nvPr>
        </p:nvSpPr>
        <p:spPr>
          <a:xfrm>
            <a:off x="1308274" y="694193"/>
            <a:ext cx="10457266" cy="804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ctr" anchorCtr="0">
            <a:noAutofit/>
          </a:bodyPr>
          <a:lstStyle/>
          <a:p>
            <a:pPr>
              <a:buSzPts val="2700"/>
            </a:pPr>
            <a:r>
              <a:rPr lang="en-US" sz="3333">
                <a:latin typeface="Roboto"/>
                <a:ea typeface="Roboto"/>
                <a:cs typeface="Roboto"/>
                <a:sym typeface="Roboto"/>
              </a:rPr>
              <a:t>Whanmo como solución de Whatsapp Multiagente </a:t>
            </a:r>
            <a:endParaRPr sz="3333"/>
          </a:p>
        </p:txBody>
      </p:sp>
      <p:cxnSp>
        <p:nvCxnSpPr>
          <p:cNvPr id="189" name="Google Shape;189;p22"/>
          <p:cNvCxnSpPr/>
          <p:nvPr/>
        </p:nvCxnSpPr>
        <p:spPr>
          <a:xfrm>
            <a:off x="696380" y="1533044"/>
            <a:ext cx="10799242" cy="0"/>
          </a:xfrm>
          <a:prstGeom prst="straightConnector1">
            <a:avLst/>
          </a:prstGeom>
          <a:noFill/>
          <a:ln w="12700" cap="flat" cmpd="sng">
            <a:solidFill>
              <a:srgbClr val="51CE5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0" name="Google Shape;190;p22"/>
          <p:cNvSpPr/>
          <p:nvPr/>
        </p:nvSpPr>
        <p:spPr>
          <a:xfrm>
            <a:off x="8953131" y="1938468"/>
            <a:ext cx="2982453" cy="4658221"/>
          </a:xfrm>
          <a:custGeom>
            <a:avLst/>
            <a:gdLst/>
            <a:ahLst/>
            <a:cxnLst/>
            <a:rect l="l" t="t" r="r" b="b"/>
            <a:pathLst>
              <a:path w="5925820" h="4569460" extrusionOk="0">
                <a:moveTo>
                  <a:pt x="5925311" y="0"/>
                </a:moveTo>
                <a:lnTo>
                  <a:pt x="0" y="0"/>
                </a:lnTo>
                <a:lnTo>
                  <a:pt x="0" y="4568952"/>
                </a:lnTo>
                <a:lnTo>
                  <a:pt x="5925311" y="4568952"/>
                </a:lnTo>
                <a:lnTo>
                  <a:pt x="5925311" y="0"/>
                </a:lnTo>
                <a:close/>
              </a:path>
            </a:pathLst>
          </a:custGeom>
          <a:solidFill>
            <a:srgbClr val="51CE5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07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2"/>
          <p:cNvSpPr txBox="1"/>
          <p:nvPr/>
        </p:nvSpPr>
        <p:spPr>
          <a:xfrm>
            <a:off x="569383" y="2952033"/>
            <a:ext cx="2609817" cy="32857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161922" rIns="0" bIns="0" anchor="t" anchorCtr="0">
            <a:spAutoFit/>
          </a:bodyPr>
          <a:lstStyle/>
          <a:p>
            <a:pPr marL="372505" indent="-253980" defTabSz="1219107">
              <a:buClr>
                <a:srgbClr val="2CB742"/>
              </a:buClr>
              <a:buSzPts val="800"/>
              <a:buFont typeface="Noto Sans Symbols"/>
              <a:buChar char="✔"/>
            </a:pPr>
            <a:r>
              <a:rPr lang="en-US" sz="1067" kern="0" dirty="0">
                <a:solidFill>
                  <a:srgbClr val="2CB742"/>
                </a:solidFill>
                <a:latin typeface="Roboto"/>
                <a:ea typeface="Roboto"/>
                <a:cs typeface="Roboto"/>
                <a:sym typeface="Roboto"/>
              </a:rPr>
              <a:t>Mobile App</a:t>
            </a:r>
            <a:endParaRPr sz="1067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72505" indent="-253980" defTabSz="1219107">
              <a:spcBef>
                <a:spcPts val="666"/>
              </a:spcBef>
              <a:buClr>
                <a:srgbClr val="2CB742"/>
              </a:buClr>
              <a:buSzPts val="800"/>
              <a:buFont typeface="Noto Sans Symbols"/>
              <a:buChar char="✔"/>
            </a:pPr>
            <a:r>
              <a:rPr lang="en-US" sz="1067" kern="0" dirty="0">
                <a:solidFill>
                  <a:srgbClr val="2CB742"/>
                </a:solidFill>
                <a:latin typeface="Roboto"/>
                <a:ea typeface="Roboto"/>
                <a:cs typeface="Roboto"/>
                <a:sym typeface="Roboto"/>
              </a:rPr>
              <a:t>Free messaging</a:t>
            </a:r>
            <a:endParaRPr sz="1067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72505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☒	Verified business profile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72505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☒	Templates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72505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☒	Tracking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72505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☒	Automation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72505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☒	CRM integration</a:t>
            </a:r>
            <a:endParaRPr sz="1067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72505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☒	Multiple access (1 account/multiple users)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72505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☒	RGPD Adaptation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72505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☒	Dashboard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72505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☒	Campaigns module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72505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☒	Flows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569383" y="2124558"/>
            <a:ext cx="2611848" cy="827980"/>
          </a:xfrm>
          <a:custGeom>
            <a:avLst/>
            <a:gdLst/>
            <a:ahLst/>
            <a:cxnLst/>
            <a:rect l="l" t="t" r="r" b="b"/>
            <a:pathLst>
              <a:path w="2711450" h="828039" extrusionOk="0">
                <a:moveTo>
                  <a:pt x="2711196" y="0"/>
                </a:moveTo>
                <a:lnTo>
                  <a:pt x="0" y="0"/>
                </a:lnTo>
                <a:lnTo>
                  <a:pt x="0" y="827532"/>
                </a:lnTo>
                <a:lnTo>
                  <a:pt x="2711196" y="827532"/>
                </a:lnTo>
                <a:lnTo>
                  <a:pt x="2711196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07">
              <a:buClr>
                <a:srgbClr val="000000"/>
              </a:buClr>
              <a:buSzPts val="900"/>
            </a:pPr>
            <a:endParaRPr sz="12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22"/>
          <p:cNvSpPr txBox="1"/>
          <p:nvPr/>
        </p:nvSpPr>
        <p:spPr>
          <a:xfrm>
            <a:off x="561070" y="2410943"/>
            <a:ext cx="2609817" cy="443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66" rIns="0" bIns="0" anchor="t" anchorCtr="0">
            <a:spAutoFit/>
          </a:bodyPr>
          <a:lstStyle/>
          <a:p>
            <a:pPr marL="761942" defTabSz="1219107">
              <a:buClr>
                <a:srgbClr val="000000"/>
              </a:buClr>
            </a:pPr>
            <a:r>
              <a:rPr lang="en-US" sz="16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WhatsApp</a:t>
            </a: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5010" defTabSz="1219107">
              <a:buClr>
                <a:srgbClr val="000000"/>
              </a:buClr>
            </a:pPr>
            <a:r>
              <a:rPr lang="en-US" sz="12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PERSONAL USE</a:t>
            </a: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4" name="Google Shape;194;p22"/>
          <p:cNvGrpSpPr/>
          <p:nvPr/>
        </p:nvGrpSpPr>
        <p:grpSpPr>
          <a:xfrm>
            <a:off x="1574759" y="1602860"/>
            <a:ext cx="781617" cy="796249"/>
            <a:chOff x="1202436" y="1110996"/>
            <a:chExt cx="1100327" cy="1109472"/>
          </a:xfrm>
        </p:grpSpPr>
        <p:pic>
          <p:nvPicPr>
            <p:cNvPr id="195" name="Google Shape;195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02436" y="1110996"/>
              <a:ext cx="1100327" cy="11094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2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8344" y="1136904"/>
              <a:ext cx="998219" cy="10073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7" name="Google Shape;197;p22"/>
          <p:cNvSpPr/>
          <p:nvPr/>
        </p:nvSpPr>
        <p:spPr>
          <a:xfrm>
            <a:off x="3310918" y="2952031"/>
            <a:ext cx="2709989" cy="3149074"/>
          </a:xfrm>
          <a:custGeom>
            <a:avLst/>
            <a:gdLst/>
            <a:ahLst/>
            <a:cxnLst/>
            <a:rect l="l" t="t" r="r" b="b"/>
            <a:pathLst>
              <a:path w="2710179" h="3398520" extrusionOk="0">
                <a:moveTo>
                  <a:pt x="2709672" y="0"/>
                </a:moveTo>
                <a:lnTo>
                  <a:pt x="0" y="0"/>
                </a:lnTo>
                <a:lnTo>
                  <a:pt x="0" y="3398520"/>
                </a:lnTo>
                <a:lnTo>
                  <a:pt x="2709672" y="3398520"/>
                </a:lnTo>
                <a:lnTo>
                  <a:pt x="270967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07">
              <a:buClr>
                <a:srgbClr val="000000"/>
              </a:buClr>
              <a:buSzPts val="900"/>
            </a:pPr>
            <a:endParaRPr sz="12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22"/>
          <p:cNvSpPr txBox="1"/>
          <p:nvPr/>
        </p:nvSpPr>
        <p:spPr>
          <a:xfrm>
            <a:off x="3384806" y="3054565"/>
            <a:ext cx="2025458" cy="71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0631" rIns="0" bIns="0" anchor="t" anchorCtr="0">
            <a:spAutoFit/>
          </a:bodyPr>
          <a:lstStyle/>
          <a:p>
            <a:pPr marL="304777" indent="-270913" defTabSz="1219107">
              <a:buClr>
                <a:srgbClr val="2CB742"/>
              </a:buClr>
              <a:buSzPts val="800"/>
              <a:buFont typeface="Noto Sans Symbols"/>
              <a:buChar char="✔"/>
            </a:pPr>
            <a:r>
              <a:rPr lang="en-US" sz="1067" kern="0">
                <a:solidFill>
                  <a:srgbClr val="2CB742"/>
                </a:solidFill>
                <a:latin typeface="Roboto"/>
                <a:ea typeface="Roboto"/>
                <a:cs typeface="Roboto"/>
                <a:sym typeface="Roboto"/>
              </a:rPr>
              <a:t>Mobile App</a:t>
            </a:r>
            <a:endParaRPr sz="1067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04777" indent="-270913" defTabSz="1219107">
              <a:spcBef>
                <a:spcPts val="666"/>
              </a:spcBef>
              <a:buClr>
                <a:srgbClr val="2CB742"/>
              </a:buClr>
              <a:buSzPts val="800"/>
              <a:buFont typeface="Noto Sans Symbols"/>
              <a:buChar char="✔"/>
            </a:pPr>
            <a:r>
              <a:rPr lang="en-US" sz="1067" kern="0">
                <a:solidFill>
                  <a:srgbClr val="2CB742"/>
                </a:solidFill>
                <a:latin typeface="Roboto"/>
                <a:ea typeface="Roboto"/>
                <a:cs typeface="Roboto"/>
                <a:sym typeface="Roboto"/>
              </a:rPr>
              <a:t>Free messaging</a:t>
            </a:r>
            <a:endParaRPr sz="1067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04777" indent="-270913" defTabSz="1219107">
              <a:spcBef>
                <a:spcPts val="666"/>
              </a:spcBef>
              <a:buClr>
                <a:srgbClr val="2CB742"/>
              </a:buClr>
              <a:buSzPts val="800"/>
              <a:buFont typeface="Noto Sans Symbols"/>
              <a:buChar char="✔"/>
            </a:pPr>
            <a:r>
              <a:rPr lang="en-US" sz="1067" kern="0">
                <a:solidFill>
                  <a:srgbClr val="2CB742"/>
                </a:solidFill>
                <a:latin typeface="Roboto"/>
                <a:ea typeface="Roboto"/>
                <a:cs typeface="Roboto"/>
                <a:sym typeface="Roboto"/>
              </a:rPr>
              <a:t>Verified business profile</a:t>
            </a:r>
            <a:endParaRPr sz="1067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22"/>
          <p:cNvSpPr txBox="1"/>
          <p:nvPr/>
        </p:nvSpPr>
        <p:spPr>
          <a:xfrm>
            <a:off x="3389312" y="3807845"/>
            <a:ext cx="2479876" cy="253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260" rIns="0" bIns="0" anchor="t" anchorCtr="0">
            <a:spAutoFit/>
          </a:bodyPr>
          <a:lstStyle/>
          <a:p>
            <a:pPr marL="287978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☒</a:t>
            </a: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Arial"/>
                <a:sym typeface="Roboto"/>
              </a:rPr>
              <a:t>	Templates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Arial"/>
              <a:sym typeface="Roboto"/>
            </a:endParaRPr>
          </a:p>
          <a:p>
            <a:pPr marL="287978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Arial"/>
                <a:sym typeface="Roboto"/>
              </a:rPr>
              <a:t>☒	Tracking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Arial"/>
              <a:sym typeface="Roboto"/>
            </a:endParaRPr>
          </a:p>
          <a:p>
            <a:pPr marL="304777" indent="-287845" defTabSz="1219107">
              <a:spcBef>
                <a:spcPts val="666"/>
              </a:spcBef>
              <a:buClr>
                <a:srgbClr val="2CB742"/>
              </a:buClr>
              <a:buSzPts val="800"/>
              <a:buFont typeface="Noto Sans Symbols"/>
              <a:buChar char="✔"/>
            </a:pPr>
            <a:r>
              <a:rPr lang="en-US" sz="1067" kern="0" dirty="0">
                <a:solidFill>
                  <a:srgbClr val="2CB742"/>
                </a:solidFill>
                <a:latin typeface="Roboto"/>
                <a:ea typeface="Roboto"/>
                <a:cs typeface="Roboto"/>
                <a:sym typeface="Roboto"/>
              </a:rPr>
              <a:t>Light Automation</a:t>
            </a:r>
            <a:endParaRPr sz="1067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7978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☒</a:t>
            </a: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Arial"/>
                <a:sym typeface="Roboto"/>
              </a:rPr>
              <a:t>	CRM integration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Arial"/>
              <a:sym typeface="Roboto"/>
            </a:endParaRPr>
          </a:p>
          <a:p>
            <a:pPr marL="287978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Arial"/>
                <a:sym typeface="Roboto"/>
              </a:rPr>
              <a:t>☒	Multiple access (1 account/multiple users)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Arial"/>
              <a:sym typeface="Roboto"/>
            </a:endParaRPr>
          </a:p>
          <a:p>
            <a:pPr marL="287978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Arial"/>
                <a:sym typeface="Roboto"/>
              </a:rPr>
              <a:t>☒	RGPD Adaptation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Arial"/>
              <a:sym typeface="Roboto"/>
            </a:endParaRPr>
          </a:p>
          <a:p>
            <a:pPr marL="287978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Arial"/>
                <a:sym typeface="Roboto"/>
              </a:rPr>
              <a:t>☒	Dashboard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Arial"/>
              <a:sym typeface="Roboto"/>
            </a:endParaRPr>
          </a:p>
          <a:p>
            <a:pPr marL="287978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Arial"/>
                <a:sym typeface="Roboto"/>
              </a:rPr>
              <a:t>☒	Campaigns module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Arial"/>
              <a:sym typeface="Roboto"/>
            </a:endParaRPr>
          </a:p>
          <a:p>
            <a:pPr marL="287978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Arial"/>
                <a:sym typeface="Roboto"/>
              </a:rPr>
              <a:t>☒	Flows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Arial"/>
              <a:sym typeface="Roboto"/>
            </a:endParaRPr>
          </a:p>
        </p:txBody>
      </p:sp>
      <p:sp>
        <p:nvSpPr>
          <p:cNvPr id="200" name="Google Shape;200;p22"/>
          <p:cNvSpPr/>
          <p:nvPr/>
        </p:nvSpPr>
        <p:spPr>
          <a:xfrm>
            <a:off x="3295519" y="2121231"/>
            <a:ext cx="2729335" cy="827980"/>
          </a:xfrm>
          <a:custGeom>
            <a:avLst/>
            <a:gdLst/>
            <a:ahLst/>
            <a:cxnLst/>
            <a:rect l="l" t="t" r="r" b="b"/>
            <a:pathLst>
              <a:path w="2711450" h="828039" extrusionOk="0">
                <a:moveTo>
                  <a:pt x="2711196" y="0"/>
                </a:moveTo>
                <a:lnTo>
                  <a:pt x="0" y="0"/>
                </a:lnTo>
                <a:lnTo>
                  <a:pt x="0" y="827532"/>
                </a:lnTo>
                <a:lnTo>
                  <a:pt x="2711196" y="827532"/>
                </a:lnTo>
                <a:lnTo>
                  <a:pt x="2711196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07">
              <a:buClr>
                <a:srgbClr val="000000"/>
              </a:buClr>
              <a:buSzPts val="900"/>
            </a:pPr>
            <a:endParaRPr sz="12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22"/>
          <p:cNvSpPr txBox="1"/>
          <p:nvPr/>
        </p:nvSpPr>
        <p:spPr>
          <a:xfrm>
            <a:off x="3591990" y="2408799"/>
            <a:ext cx="2146249" cy="443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66" rIns="0" bIns="0" anchor="t" anchorCtr="0">
            <a:sp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16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WhatsApp Business</a:t>
            </a: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1219107">
              <a:buClr>
                <a:srgbClr val="000000"/>
              </a:buClr>
            </a:pPr>
            <a:r>
              <a:rPr lang="en-US" sz="12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SELF-EMPLOYED</a:t>
            </a: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2" name="Google Shape;202;p22"/>
          <p:cNvGrpSpPr/>
          <p:nvPr/>
        </p:nvGrpSpPr>
        <p:grpSpPr>
          <a:xfrm>
            <a:off x="4209698" y="1602719"/>
            <a:ext cx="883274" cy="893224"/>
            <a:chOff x="4062984" y="1054595"/>
            <a:chExt cx="1254264" cy="1252740"/>
          </a:xfrm>
        </p:grpSpPr>
        <p:pic>
          <p:nvPicPr>
            <p:cNvPr id="203" name="Google Shape;203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62984" y="1054595"/>
              <a:ext cx="1254264" cy="1252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22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88892" y="1080516"/>
              <a:ext cx="1152143" cy="11506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5" name="Google Shape;205;p22"/>
          <p:cNvSpPr txBox="1"/>
          <p:nvPr/>
        </p:nvSpPr>
        <p:spPr>
          <a:xfrm>
            <a:off x="6181491" y="2945292"/>
            <a:ext cx="2710210" cy="33959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161922" rIns="0" bIns="0" anchor="t" anchorCtr="0">
            <a:spAutoFit/>
          </a:bodyPr>
          <a:lstStyle/>
          <a:p>
            <a:pPr marL="287978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200" kern="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☒</a:t>
            </a: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Arial"/>
                <a:sym typeface="Roboto"/>
              </a:rPr>
              <a:t>	Mobile App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Arial"/>
              <a:sym typeface="Roboto"/>
            </a:endParaRPr>
          </a:p>
          <a:p>
            <a:pPr marL="287978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Arial"/>
                <a:sym typeface="Roboto"/>
              </a:rPr>
              <a:t>☒	Free messaging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Arial"/>
              <a:sym typeface="Roboto"/>
            </a:endParaRPr>
          </a:p>
          <a:p>
            <a:pPr marL="268780" indent="-270913" defTabSz="1219107">
              <a:spcBef>
                <a:spcPts val="666"/>
              </a:spcBef>
              <a:buClr>
                <a:srgbClr val="2CB742"/>
              </a:buClr>
              <a:buSzPts val="800"/>
              <a:buFont typeface="Noto Sans Symbols"/>
              <a:buChar char="✔"/>
            </a:pPr>
            <a:r>
              <a:rPr lang="en-US" sz="1067" kern="0" dirty="0">
                <a:solidFill>
                  <a:srgbClr val="2CB742"/>
                </a:solidFill>
                <a:latin typeface="Roboto"/>
                <a:ea typeface="Roboto"/>
                <a:cs typeface="Roboto"/>
                <a:sym typeface="Roboto"/>
              </a:rPr>
              <a:t>Verified business profile</a:t>
            </a:r>
            <a:endParaRPr lang="en-US" sz="1067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68780" indent="-270913" defTabSz="1219107">
              <a:spcBef>
                <a:spcPts val="666"/>
              </a:spcBef>
              <a:buClr>
                <a:srgbClr val="2CB742"/>
              </a:buClr>
              <a:buSzPts val="800"/>
              <a:buFont typeface="Noto Sans Symbols"/>
              <a:buChar char="✔"/>
            </a:pPr>
            <a:r>
              <a:rPr lang="en-US" sz="1067" kern="0" dirty="0">
                <a:solidFill>
                  <a:srgbClr val="2CB742"/>
                </a:solidFill>
                <a:latin typeface="Roboto"/>
                <a:ea typeface="Roboto"/>
                <a:cs typeface="Roboto"/>
                <a:sym typeface="Roboto"/>
              </a:rPr>
              <a:t>Templates</a:t>
            </a:r>
            <a:endParaRPr sz="1067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7978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Arial"/>
                <a:sym typeface="Roboto"/>
              </a:rPr>
              <a:t>☒	Tracking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Arial"/>
              <a:sym typeface="Roboto"/>
            </a:endParaRPr>
          </a:p>
          <a:p>
            <a:pPr marL="268780" indent="-270913" defTabSz="1219107">
              <a:spcBef>
                <a:spcPts val="666"/>
              </a:spcBef>
              <a:buClr>
                <a:srgbClr val="2CB742"/>
              </a:buClr>
              <a:buSzPts val="800"/>
              <a:buFont typeface="Noto Sans Symbols"/>
              <a:buChar char="✔"/>
            </a:pPr>
            <a:r>
              <a:rPr lang="en-US" sz="1067" kern="0" dirty="0">
                <a:solidFill>
                  <a:srgbClr val="2CB742"/>
                </a:solidFill>
                <a:latin typeface="Roboto"/>
                <a:ea typeface="Roboto"/>
                <a:cs typeface="Roboto"/>
                <a:sym typeface="Roboto"/>
              </a:rPr>
              <a:t>Light Automation</a:t>
            </a:r>
            <a:endParaRPr sz="1067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7978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Arial"/>
                <a:sym typeface="Roboto"/>
              </a:rPr>
              <a:t>☒	CRM integration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Arial"/>
              <a:sym typeface="Roboto"/>
            </a:endParaRPr>
          </a:p>
          <a:p>
            <a:pPr marL="287978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Arial"/>
                <a:sym typeface="Roboto"/>
              </a:rPr>
              <a:t>☒	Multiple access (1 account/multiple users)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Arial"/>
              <a:sym typeface="Roboto"/>
            </a:endParaRPr>
          </a:p>
          <a:p>
            <a:pPr marL="287978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Arial"/>
                <a:sym typeface="Roboto"/>
              </a:rPr>
              <a:t>☒	RGPD Adaptation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Arial"/>
              <a:sym typeface="Roboto"/>
            </a:endParaRPr>
          </a:p>
          <a:p>
            <a:pPr marL="287978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Arial"/>
                <a:sym typeface="Roboto"/>
              </a:rPr>
              <a:t>☒	Dashboard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Arial"/>
              <a:sym typeface="Roboto"/>
            </a:endParaRPr>
          </a:p>
          <a:p>
            <a:pPr marL="287978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Arial"/>
                <a:sym typeface="Roboto"/>
              </a:rPr>
              <a:t>☒	Campaigns module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Arial"/>
              <a:sym typeface="Roboto"/>
            </a:endParaRPr>
          </a:p>
          <a:p>
            <a:pPr marL="287978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067" kern="0" dirty="0">
                <a:solidFill>
                  <a:srgbClr val="C00000"/>
                </a:solidFill>
                <a:latin typeface="Roboto"/>
                <a:ea typeface="Roboto"/>
                <a:cs typeface="Arial"/>
                <a:sym typeface="Roboto"/>
              </a:rPr>
              <a:t>☒	Flows</a:t>
            </a:r>
            <a:endParaRPr sz="1067" kern="0" dirty="0">
              <a:solidFill>
                <a:srgbClr val="C00000"/>
              </a:solidFill>
              <a:latin typeface="Roboto"/>
              <a:ea typeface="Roboto"/>
              <a:cs typeface="Arial"/>
              <a:sym typeface="Roboto"/>
            </a:endParaRPr>
          </a:p>
        </p:txBody>
      </p:sp>
      <p:sp>
        <p:nvSpPr>
          <p:cNvPr id="206" name="Google Shape;206;p22"/>
          <p:cNvSpPr/>
          <p:nvPr/>
        </p:nvSpPr>
        <p:spPr>
          <a:xfrm>
            <a:off x="6181491" y="2117817"/>
            <a:ext cx="2709989" cy="827980"/>
          </a:xfrm>
          <a:custGeom>
            <a:avLst/>
            <a:gdLst/>
            <a:ahLst/>
            <a:cxnLst/>
            <a:rect l="l" t="t" r="r" b="b"/>
            <a:pathLst>
              <a:path w="2710179" h="828039" extrusionOk="0">
                <a:moveTo>
                  <a:pt x="2709672" y="0"/>
                </a:moveTo>
                <a:lnTo>
                  <a:pt x="0" y="0"/>
                </a:lnTo>
                <a:lnTo>
                  <a:pt x="0" y="827532"/>
                </a:lnTo>
                <a:lnTo>
                  <a:pt x="2709672" y="827532"/>
                </a:lnTo>
                <a:lnTo>
                  <a:pt x="2709672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07">
              <a:buClr>
                <a:srgbClr val="000000"/>
              </a:buClr>
              <a:buSzPts val="900"/>
            </a:pPr>
            <a:endParaRPr sz="12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22"/>
          <p:cNvSpPr txBox="1"/>
          <p:nvPr/>
        </p:nvSpPr>
        <p:spPr>
          <a:xfrm>
            <a:off x="6243140" y="2393814"/>
            <a:ext cx="2709810" cy="443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66" rIns="0" bIns="0" anchor="t" anchorCtr="0">
            <a:sp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16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WhatsApp Business API</a:t>
            </a: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1219107">
              <a:buClr>
                <a:srgbClr val="000000"/>
              </a:buClr>
            </a:pPr>
            <a:r>
              <a:rPr lang="en-US" sz="12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BUSINESSES</a:t>
            </a: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8" name="Google Shape;208;p22"/>
          <p:cNvGrpSpPr/>
          <p:nvPr/>
        </p:nvGrpSpPr>
        <p:grpSpPr>
          <a:xfrm>
            <a:off x="7021211" y="1591054"/>
            <a:ext cx="949495" cy="893224"/>
            <a:chOff x="6999731" y="1054595"/>
            <a:chExt cx="1254264" cy="1252740"/>
          </a:xfrm>
        </p:grpSpPr>
        <p:pic>
          <p:nvPicPr>
            <p:cNvPr id="209" name="Google Shape;209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99731" y="1054595"/>
              <a:ext cx="1254264" cy="1252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22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25639" y="1080516"/>
              <a:ext cx="1152144" cy="11506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1" name="Google Shape;211;p22"/>
          <p:cNvSpPr txBox="1"/>
          <p:nvPr/>
        </p:nvSpPr>
        <p:spPr>
          <a:xfrm>
            <a:off x="9108171" y="2944238"/>
            <a:ext cx="2708210" cy="35601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161922" rIns="0" bIns="0" anchor="t" anchorCtr="0">
            <a:spAutoFit/>
          </a:bodyPr>
          <a:lstStyle/>
          <a:p>
            <a:pPr marL="372505" indent="-270913" defTabSz="1219107">
              <a:buClr>
                <a:srgbClr val="00AF50"/>
              </a:buClr>
              <a:buSzPts val="800"/>
              <a:buFont typeface="Noto Sans Symbols"/>
              <a:buChar char="✔"/>
            </a:pPr>
            <a:r>
              <a:rPr lang="en-US" sz="1067" kern="0" dirty="0">
                <a:solidFill>
                  <a:srgbClr val="2CB742"/>
                </a:solidFill>
                <a:latin typeface="Roboto"/>
                <a:ea typeface="Roboto"/>
                <a:cs typeface="Roboto"/>
                <a:sym typeface="Roboto"/>
              </a:rPr>
              <a:t>Mobile App</a:t>
            </a:r>
            <a:endParaRPr sz="1067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74371" marR="677281" indent="-287845" defTabSz="1219107">
              <a:spcBef>
                <a:spcPts val="666"/>
              </a:spcBef>
              <a:buClr>
                <a:srgbClr val="000000"/>
              </a:buClr>
            </a:pPr>
            <a:r>
              <a:rPr lang="en-US" sz="1200" kern="0" dirty="0">
                <a:solidFill>
                  <a:srgbClr val="C00000"/>
                </a:solidFill>
                <a:latin typeface="Roboto"/>
                <a:ea typeface="Roboto"/>
                <a:cs typeface="Arial"/>
                <a:sym typeface="Roboto"/>
              </a:rPr>
              <a:t>☒	Free messaging</a:t>
            </a:r>
            <a:endParaRPr sz="1200" kern="0" dirty="0">
              <a:solidFill>
                <a:srgbClr val="C00000"/>
              </a:solidFill>
              <a:latin typeface="Roboto"/>
              <a:ea typeface="Roboto"/>
              <a:cs typeface="Arial"/>
              <a:sym typeface="Roboto"/>
            </a:endParaRPr>
          </a:p>
          <a:p>
            <a:pPr marL="372505" indent="-270913" defTabSz="1219107">
              <a:spcBef>
                <a:spcPts val="666"/>
              </a:spcBef>
              <a:buClr>
                <a:srgbClr val="2CB742"/>
              </a:buClr>
              <a:buSzPts val="800"/>
              <a:buFont typeface="Noto Sans Symbols"/>
              <a:buChar char="✔"/>
            </a:pPr>
            <a:r>
              <a:rPr lang="en-US" sz="1067" kern="0" dirty="0">
                <a:solidFill>
                  <a:srgbClr val="2CB742"/>
                </a:solidFill>
                <a:latin typeface="Roboto"/>
                <a:ea typeface="Roboto"/>
                <a:cs typeface="Roboto"/>
                <a:sym typeface="Roboto"/>
              </a:rPr>
              <a:t>Verified business profile</a:t>
            </a:r>
            <a:endParaRPr sz="1067" kern="0" dirty="0">
              <a:solidFill>
                <a:srgbClr val="2CB74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72505" indent="-270913" defTabSz="1219107">
              <a:spcBef>
                <a:spcPts val="666"/>
              </a:spcBef>
              <a:buClr>
                <a:srgbClr val="2CB742"/>
              </a:buClr>
              <a:buSzPts val="800"/>
              <a:buFont typeface="Noto Sans Symbols"/>
              <a:buChar char="✔"/>
            </a:pPr>
            <a:r>
              <a:rPr lang="en-US" sz="1067" kern="0" dirty="0">
                <a:solidFill>
                  <a:srgbClr val="2CB742"/>
                </a:solidFill>
                <a:latin typeface="Roboto"/>
                <a:ea typeface="Roboto"/>
                <a:cs typeface="Roboto"/>
                <a:sym typeface="Roboto"/>
              </a:rPr>
              <a:t>Flows</a:t>
            </a:r>
            <a:endParaRPr sz="1067" kern="0" dirty="0">
              <a:solidFill>
                <a:srgbClr val="2CB74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72505" indent="-270913" defTabSz="1219107">
              <a:spcBef>
                <a:spcPts val="666"/>
              </a:spcBef>
              <a:buClr>
                <a:srgbClr val="2CB742"/>
              </a:buClr>
              <a:buSzPts val="800"/>
              <a:buFont typeface="Noto Sans Symbols"/>
              <a:buChar char="✔"/>
            </a:pPr>
            <a:r>
              <a:rPr lang="en-US" sz="1067" kern="0" dirty="0">
                <a:solidFill>
                  <a:srgbClr val="2CB742"/>
                </a:solidFill>
                <a:latin typeface="Roboto"/>
                <a:ea typeface="Roboto"/>
                <a:cs typeface="Roboto"/>
                <a:sym typeface="Roboto"/>
              </a:rPr>
              <a:t>Templates</a:t>
            </a:r>
            <a:endParaRPr sz="1067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72505" indent="-270913" defTabSz="1219107">
              <a:spcBef>
                <a:spcPts val="666"/>
              </a:spcBef>
              <a:buClr>
                <a:srgbClr val="2CB742"/>
              </a:buClr>
              <a:buSzPts val="800"/>
              <a:buFont typeface="Noto Sans Symbols"/>
              <a:buChar char="✔"/>
            </a:pPr>
            <a:r>
              <a:rPr lang="en-US" sz="1067" kern="0" dirty="0">
                <a:solidFill>
                  <a:srgbClr val="2CB742"/>
                </a:solidFill>
                <a:latin typeface="Roboto"/>
                <a:ea typeface="Roboto"/>
                <a:cs typeface="Roboto"/>
                <a:sym typeface="Roboto"/>
              </a:rPr>
              <a:t>Tracking</a:t>
            </a:r>
            <a:endParaRPr sz="1067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72505" indent="-270913" defTabSz="1219107">
              <a:spcBef>
                <a:spcPts val="666"/>
              </a:spcBef>
              <a:buClr>
                <a:srgbClr val="2CB742"/>
              </a:buClr>
              <a:buSzPts val="800"/>
              <a:buFont typeface="Noto Sans Symbols"/>
              <a:buChar char="✔"/>
            </a:pPr>
            <a:r>
              <a:rPr lang="en-US" sz="1067" kern="0" dirty="0">
                <a:solidFill>
                  <a:srgbClr val="2CB742"/>
                </a:solidFill>
                <a:latin typeface="Roboto"/>
                <a:ea typeface="Roboto"/>
                <a:cs typeface="Roboto"/>
                <a:sym typeface="Roboto"/>
              </a:rPr>
              <a:t>Full Automation</a:t>
            </a:r>
            <a:endParaRPr sz="1067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72505" indent="-270913" defTabSz="1219107">
              <a:spcBef>
                <a:spcPts val="666"/>
              </a:spcBef>
              <a:buClr>
                <a:srgbClr val="2CB742"/>
              </a:buClr>
              <a:buSzPts val="800"/>
              <a:buFont typeface="Noto Sans Symbols"/>
              <a:buChar char="✔"/>
            </a:pPr>
            <a:r>
              <a:rPr lang="en-US" sz="1067" kern="0" dirty="0">
                <a:solidFill>
                  <a:srgbClr val="2CB742"/>
                </a:solidFill>
                <a:latin typeface="Roboto"/>
                <a:ea typeface="Roboto"/>
                <a:cs typeface="Roboto"/>
                <a:sym typeface="Roboto"/>
              </a:rPr>
              <a:t>CRM integration</a:t>
            </a:r>
            <a:endParaRPr sz="1067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72505" marR="677281" indent="-270913" defTabSz="1219107">
              <a:spcBef>
                <a:spcPts val="666"/>
              </a:spcBef>
              <a:buClr>
                <a:srgbClr val="2CB742"/>
              </a:buClr>
              <a:buSzPts val="800"/>
              <a:buFont typeface="Noto Sans Symbols"/>
              <a:buChar char="✔"/>
            </a:pPr>
            <a:r>
              <a:rPr lang="en-US" sz="1067" kern="0" dirty="0">
                <a:solidFill>
                  <a:srgbClr val="2CB742"/>
                </a:solidFill>
                <a:latin typeface="Roboto"/>
                <a:ea typeface="Roboto"/>
                <a:cs typeface="Roboto"/>
                <a:sym typeface="Roboto"/>
              </a:rPr>
              <a:t>Multiple access (1 account/multiple users)</a:t>
            </a:r>
            <a:endParaRPr sz="1067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72505" indent="-270913" defTabSz="1219107">
              <a:spcBef>
                <a:spcPts val="666"/>
              </a:spcBef>
              <a:buClr>
                <a:srgbClr val="2CB742"/>
              </a:buClr>
              <a:buSzPts val="800"/>
              <a:buFont typeface="Noto Sans Symbols"/>
              <a:buChar char="✔"/>
            </a:pPr>
            <a:r>
              <a:rPr lang="en-US" sz="1067" kern="0" dirty="0">
                <a:solidFill>
                  <a:srgbClr val="2CB742"/>
                </a:solidFill>
                <a:latin typeface="Roboto"/>
                <a:ea typeface="Roboto"/>
                <a:cs typeface="Roboto"/>
                <a:sym typeface="Roboto"/>
              </a:rPr>
              <a:t>RGPD Adaptation</a:t>
            </a:r>
            <a:endParaRPr sz="1067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72505" indent="-270913" defTabSz="1219107">
              <a:spcBef>
                <a:spcPts val="666"/>
              </a:spcBef>
              <a:buClr>
                <a:srgbClr val="00AF50"/>
              </a:buClr>
              <a:buSzPts val="800"/>
              <a:buFont typeface="Noto Sans Symbols"/>
              <a:buChar char="✔"/>
            </a:pPr>
            <a:r>
              <a:rPr lang="en-US" sz="1067" kern="0" dirty="0">
                <a:solidFill>
                  <a:srgbClr val="2CB742"/>
                </a:solidFill>
                <a:latin typeface="Roboto"/>
                <a:ea typeface="Roboto"/>
                <a:cs typeface="Roboto"/>
                <a:sym typeface="Roboto"/>
              </a:rPr>
              <a:t>Dashboard</a:t>
            </a:r>
            <a:endParaRPr sz="1067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72505" indent="-270913" defTabSz="1219107">
              <a:spcBef>
                <a:spcPts val="666"/>
              </a:spcBef>
              <a:buClr>
                <a:srgbClr val="00AF50"/>
              </a:buClr>
              <a:buSzPts val="800"/>
              <a:buFont typeface="Noto Sans Symbols"/>
              <a:buChar char="✔"/>
            </a:pPr>
            <a:r>
              <a:rPr lang="en-US" sz="1067" kern="0" dirty="0">
                <a:solidFill>
                  <a:srgbClr val="2CB742"/>
                </a:solidFill>
                <a:latin typeface="Roboto"/>
                <a:ea typeface="Roboto"/>
                <a:cs typeface="Roboto"/>
                <a:sym typeface="Roboto"/>
              </a:rPr>
              <a:t>Campaign module</a:t>
            </a:r>
            <a:endParaRPr sz="1067" kern="0" dirty="0">
              <a:solidFill>
                <a:srgbClr val="2CB74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72505" indent="-270913" defTabSz="1219107">
              <a:spcBef>
                <a:spcPts val="666"/>
              </a:spcBef>
              <a:buClr>
                <a:srgbClr val="2CB742"/>
              </a:buClr>
              <a:buSzPts val="800"/>
              <a:buFont typeface="Roboto"/>
              <a:buChar char="✔"/>
            </a:pPr>
            <a:r>
              <a:rPr lang="en-US" sz="1067" kern="0" dirty="0">
                <a:solidFill>
                  <a:srgbClr val="2CB742"/>
                </a:solidFill>
                <a:latin typeface="Roboto"/>
                <a:ea typeface="Roboto"/>
                <a:cs typeface="Roboto"/>
                <a:sym typeface="Roboto"/>
              </a:rPr>
              <a:t>Flows</a:t>
            </a:r>
            <a:endParaRPr sz="1067" kern="0" dirty="0">
              <a:solidFill>
                <a:srgbClr val="2CB7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22"/>
          <p:cNvSpPr/>
          <p:nvPr/>
        </p:nvSpPr>
        <p:spPr>
          <a:xfrm>
            <a:off x="9106648" y="2116763"/>
            <a:ext cx="2711260" cy="827980"/>
          </a:xfrm>
          <a:custGeom>
            <a:avLst/>
            <a:gdLst/>
            <a:ahLst/>
            <a:cxnLst/>
            <a:rect l="l" t="t" r="r" b="b"/>
            <a:pathLst>
              <a:path w="2711450" h="828039" extrusionOk="0">
                <a:moveTo>
                  <a:pt x="2711196" y="0"/>
                </a:moveTo>
                <a:lnTo>
                  <a:pt x="0" y="0"/>
                </a:lnTo>
                <a:lnTo>
                  <a:pt x="0" y="827532"/>
                </a:lnTo>
                <a:lnTo>
                  <a:pt x="2711196" y="827532"/>
                </a:lnTo>
                <a:lnTo>
                  <a:pt x="2711196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07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2"/>
          <p:cNvSpPr txBox="1"/>
          <p:nvPr/>
        </p:nvSpPr>
        <p:spPr>
          <a:xfrm>
            <a:off x="9115619" y="2449134"/>
            <a:ext cx="2708210" cy="38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66" rIns="0" bIns="0" anchor="t" anchorCtr="0">
            <a:sp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12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Motorflash Whanmo</a:t>
            </a:r>
            <a:endParaRPr sz="12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 defTabSz="1219107">
              <a:buClr>
                <a:srgbClr val="000000"/>
              </a:buClr>
            </a:pPr>
            <a:r>
              <a:rPr lang="en-US" sz="12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Integrated with WhatsApp Business API</a:t>
            </a:r>
            <a:endParaRPr sz="12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4" name="Google Shape;214;p22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681" y="1457171"/>
            <a:ext cx="1267686" cy="10873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9" name="Google Shape;219;p23"/>
          <p:cNvCxnSpPr/>
          <p:nvPr/>
        </p:nvCxnSpPr>
        <p:spPr>
          <a:xfrm>
            <a:off x="686181" y="1470123"/>
            <a:ext cx="10367272" cy="0"/>
          </a:xfrm>
          <a:prstGeom prst="straightConnector1">
            <a:avLst/>
          </a:prstGeom>
          <a:noFill/>
          <a:ln w="12700" cap="flat" cmpd="sng">
            <a:solidFill>
              <a:srgbClr val="51CE5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0" name="Google Shape;220;p23" descr="Smart Phone with solid fill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879" y="2261929"/>
            <a:ext cx="914336" cy="91433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3"/>
          <p:cNvSpPr txBox="1"/>
          <p:nvPr/>
        </p:nvSpPr>
        <p:spPr>
          <a:xfrm>
            <a:off x="686180" y="1786287"/>
            <a:ext cx="3330566" cy="37941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7" tIns="45697" rIns="91427" bIns="45697" anchor="t" anchorCtr="0">
            <a:sp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1866" kern="0">
                <a:solidFill>
                  <a:srgbClr val="51CE5E"/>
                </a:solidFill>
                <a:latin typeface="Roboto"/>
                <a:ea typeface="Roboto"/>
                <a:cs typeface="Roboto"/>
                <a:sym typeface="Roboto"/>
              </a:rPr>
              <a:t>Desktop y Mobile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2" name="Google Shape;222;p23" descr="Laptop with solid fill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8741" y="2325699"/>
            <a:ext cx="914336" cy="91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8741" y="3354277"/>
            <a:ext cx="1207235" cy="358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3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880" y="3353539"/>
            <a:ext cx="1161218" cy="34299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3"/>
          <p:cNvSpPr txBox="1"/>
          <p:nvPr/>
        </p:nvSpPr>
        <p:spPr>
          <a:xfrm>
            <a:off x="4538037" y="1786287"/>
            <a:ext cx="2663413" cy="37941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7" tIns="45697" rIns="91427" bIns="45697" anchor="t" anchorCtr="0">
            <a:sp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1866" kern="0">
                <a:solidFill>
                  <a:srgbClr val="51CE5E"/>
                </a:solidFill>
                <a:latin typeface="Roboto"/>
                <a:ea typeface="Roboto"/>
                <a:cs typeface="Roboto"/>
                <a:sym typeface="Roboto"/>
              </a:rPr>
              <a:t>Cumplimiento RGPD</a:t>
            </a:r>
            <a:endParaRPr sz="1866" kern="0">
              <a:solidFill>
                <a:srgbClr val="51CE5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6" name="Google Shape;226;p23" descr="Workflow with solid fill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7473" y="2436089"/>
            <a:ext cx="1138491" cy="1138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3" descr="Share with solid fill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4038" y="4596543"/>
            <a:ext cx="1387560" cy="138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3" descr="Statistics with solid fill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4235" y="4845434"/>
            <a:ext cx="914336" cy="91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3" descr="Robot with solid fill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4573" y="2401724"/>
            <a:ext cx="1207235" cy="120723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3"/>
          <p:cNvSpPr txBox="1"/>
          <p:nvPr/>
        </p:nvSpPr>
        <p:spPr>
          <a:xfrm>
            <a:off x="6059777" y="4317023"/>
            <a:ext cx="1968662" cy="37941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7" tIns="45697" rIns="91427" bIns="45697" anchor="t" anchorCtr="0">
            <a:sp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1866" kern="0">
                <a:solidFill>
                  <a:srgbClr val="51CE5E"/>
                </a:solidFill>
                <a:latin typeface="Roboto"/>
                <a:ea typeface="Roboto"/>
                <a:cs typeface="Roboto"/>
                <a:sym typeface="Roboto"/>
              </a:rPr>
              <a:t>Informes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1" name="Google Shape;231;p23" descr="Tick with solid fill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3176" y="1509459"/>
            <a:ext cx="914336" cy="9143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2" name="Google Shape;232;p23"/>
          <p:cNvGrpSpPr/>
          <p:nvPr/>
        </p:nvGrpSpPr>
        <p:grpSpPr>
          <a:xfrm>
            <a:off x="4731896" y="2413845"/>
            <a:ext cx="1208732" cy="1210619"/>
            <a:chOff x="5486908" y="2292147"/>
            <a:chExt cx="1208817" cy="1210704"/>
          </a:xfrm>
        </p:grpSpPr>
        <p:pic>
          <p:nvPicPr>
            <p:cNvPr id="233" name="Google Shape;233;p23" descr="Lock with solid fill"/>
            <p:cNvPicPr preferRelativeResize="0"/>
            <p:nvPr/>
          </p:nvPicPr>
          <p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4117" y="2416497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234;p23"/>
            <p:cNvSpPr/>
            <p:nvPr/>
          </p:nvSpPr>
          <p:spPr>
            <a:xfrm>
              <a:off x="5486908" y="2292147"/>
              <a:ext cx="1208817" cy="1210704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7" tIns="45697" rIns="91427" bIns="45697" anchor="ctr" anchorCtr="0">
              <a:noAutofit/>
            </a:bodyPr>
            <a:lstStyle/>
            <a:p>
              <a:pPr algn="ctr" defTabSz="1219107">
                <a:buClr>
                  <a:srgbClr val="000000"/>
                </a:buClr>
              </a:pPr>
              <a:endParaRPr sz="1866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5" name="Google Shape;235;p23"/>
          <p:cNvSpPr txBox="1"/>
          <p:nvPr/>
        </p:nvSpPr>
        <p:spPr>
          <a:xfrm>
            <a:off x="7341518" y="1722542"/>
            <a:ext cx="2306238" cy="66654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7" tIns="45697" rIns="91427" bIns="45697" anchor="t" anchorCtr="0">
            <a:sp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1866" kern="0">
                <a:solidFill>
                  <a:srgbClr val="51CE5E"/>
                </a:solidFill>
                <a:latin typeface="Roboto"/>
                <a:ea typeface="Roboto"/>
                <a:cs typeface="Roboto"/>
                <a:sym typeface="Roboto"/>
              </a:rPr>
              <a:t>Flujos y Automatización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23"/>
          <p:cNvSpPr txBox="1"/>
          <p:nvPr/>
        </p:nvSpPr>
        <p:spPr>
          <a:xfrm>
            <a:off x="8635327" y="4286858"/>
            <a:ext cx="2306238" cy="37941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7" tIns="45697" rIns="91427" bIns="45697" anchor="t" anchorCtr="0">
            <a:sp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1866" kern="0">
                <a:solidFill>
                  <a:srgbClr val="51CE5E"/>
                </a:solidFill>
                <a:latin typeface="Roboto"/>
                <a:ea typeface="Roboto"/>
                <a:cs typeface="Roboto"/>
                <a:sym typeface="Roboto"/>
              </a:rPr>
              <a:t>Integraciones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7" name="Google Shape;237;p23" descr="Tick with solid fill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7203" y="1722549"/>
            <a:ext cx="914336" cy="91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 descr="Tick with solid fill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4055" y="1588607"/>
            <a:ext cx="914336" cy="91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3" descr="Tick with solid fill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0527" y="4008289"/>
            <a:ext cx="914336" cy="91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 descr="Tick with solid fill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6307" y="3915945"/>
            <a:ext cx="914336" cy="91433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3"/>
          <p:cNvSpPr txBox="1"/>
          <p:nvPr/>
        </p:nvSpPr>
        <p:spPr>
          <a:xfrm>
            <a:off x="685892" y="4317024"/>
            <a:ext cx="1949863" cy="66654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7" tIns="45697" rIns="91427" bIns="45697" anchor="t" anchorCtr="0">
            <a:sp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1866" kern="0">
                <a:solidFill>
                  <a:srgbClr val="51CE5E"/>
                </a:solidFill>
                <a:latin typeface="Roboto"/>
                <a:ea typeface="Roboto"/>
                <a:cs typeface="Roboto"/>
                <a:sym typeface="Roboto"/>
              </a:rPr>
              <a:t>Múltiples Usuarios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42" name="Google Shape;242;p23" descr="Tick with solid fill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9961" y="4057169"/>
            <a:ext cx="914336" cy="91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3" descr="Users with solid fill"/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686" y="4864677"/>
            <a:ext cx="914336" cy="914336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3"/>
          <p:cNvSpPr txBox="1"/>
          <p:nvPr/>
        </p:nvSpPr>
        <p:spPr>
          <a:xfrm>
            <a:off x="3481261" y="4286858"/>
            <a:ext cx="1968662" cy="37941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7" tIns="45697" rIns="91427" bIns="45697" anchor="t" anchorCtr="0">
            <a:sp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1866" kern="0">
                <a:solidFill>
                  <a:srgbClr val="51CE5E"/>
                </a:solidFill>
                <a:latin typeface="Roboto"/>
                <a:ea typeface="Roboto"/>
                <a:cs typeface="Roboto"/>
                <a:sym typeface="Roboto"/>
              </a:rPr>
              <a:t>Campañas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45" name="Google Shape;245;p23" descr="Tick with solid fill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1692" y="3999409"/>
            <a:ext cx="914336" cy="91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3" descr="Bar graph with upward trend with solid fill"/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2241" y="4830282"/>
            <a:ext cx="914336" cy="91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3" descr="Bullseye with solid fill"/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3287" y="4805202"/>
            <a:ext cx="914336" cy="91433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3"/>
          <p:cNvSpPr txBox="1">
            <a:spLocks noGrp="1"/>
          </p:cNvSpPr>
          <p:nvPr>
            <p:ph type="title" idx="4294967295"/>
          </p:nvPr>
        </p:nvSpPr>
        <p:spPr>
          <a:xfrm>
            <a:off x="1308276" y="561802"/>
            <a:ext cx="10457266" cy="804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ctr" anchorCtr="0">
            <a:noAutofit/>
          </a:bodyPr>
          <a:lstStyle/>
          <a:p>
            <a:pPr>
              <a:buSzPts val="2300"/>
            </a:pPr>
            <a:r>
              <a:rPr lang="en-US" sz="3067">
                <a:latin typeface="Roboto"/>
                <a:ea typeface="Roboto"/>
                <a:cs typeface="Roboto"/>
                <a:sym typeface="Roboto"/>
              </a:rPr>
              <a:t>Whanmo ofrece todo lo que una empresa necesita para  utilizar WhatsApp en las conversaciones con clientes </a:t>
            </a:r>
            <a:endParaRPr/>
          </a:p>
        </p:txBody>
      </p:sp>
      <p:sp>
        <p:nvSpPr>
          <p:cNvPr id="249" name="Google Shape;249;p23"/>
          <p:cNvSpPr txBox="1"/>
          <p:nvPr/>
        </p:nvSpPr>
        <p:spPr>
          <a:xfrm>
            <a:off x="10608034" y="4778656"/>
            <a:ext cx="667153" cy="666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t" anchorCtr="0">
            <a:spAutoFit/>
          </a:bodyPr>
          <a:lstStyle/>
          <a:p>
            <a:pPr defTabSz="1219107">
              <a:buClr>
                <a:srgbClr val="000000"/>
              </a:buClr>
            </a:pPr>
            <a:r>
              <a:rPr lang="en-US" sz="1866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CRM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23"/>
          <p:cNvSpPr txBox="1"/>
          <p:nvPr/>
        </p:nvSpPr>
        <p:spPr>
          <a:xfrm>
            <a:off x="10607270" y="5473098"/>
            <a:ext cx="667153" cy="666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t" anchorCtr="0">
            <a:spAutoFit/>
          </a:bodyPr>
          <a:lstStyle/>
          <a:p>
            <a:pPr defTabSz="1219107">
              <a:buClr>
                <a:srgbClr val="000000"/>
              </a:buClr>
            </a:pPr>
            <a:r>
              <a:rPr lang="en-US" sz="1866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ERP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23"/>
          <p:cNvSpPr txBox="1"/>
          <p:nvPr/>
        </p:nvSpPr>
        <p:spPr>
          <a:xfrm>
            <a:off x="9359414" y="2555259"/>
            <a:ext cx="2306238" cy="66654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7" tIns="45697" rIns="91427" bIns="45697" anchor="t" anchorCtr="0">
            <a:sp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1866" kern="0">
                <a:solidFill>
                  <a:srgbClr val="51CE5E"/>
                </a:solidFill>
                <a:latin typeface="Roboto"/>
                <a:ea typeface="Roboto"/>
                <a:cs typeface="Roboto"/>
                <a:sym typeface="Roboto"/>
              </a:rPr>
              <a:t>Verificación y encriptación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52" name="Google Shape;252;p23" descr="Tick with solid fill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5553" y="2421322"/>
            <a:ext cx="914336" cy="91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3"/>
          <p:cNvPicPr preferRelativeResize="0"/>
          <p:nvPr/>
        </p:nvPicPr>
        <p:blipFill>
          <a:blip r:embed="rId1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8896" y="3287124"/>
            <a:ext cx="914334" cy="914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"/>
          <p:cNvSpPr txBox="1">
            <a:spLocks noGrp="1"/>
          </p:cNvSpPr>
          <p:nvPr>
            <p:ph type="title" idx="4294967295"/>
          </p:nvPr>
        </p:nvSpPr>
        <p:spPr>
          <a:xfrm>
            <a:off x="1308275" y="609799"/>
            <a:ext cx="9508533" cy="99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ctr" anchorCtr="0">
            <a:normAutofit/>
          </a:bodyPr>
          <a:lstStyle/>
          <a:p>
            <a:pPr>
              <a:buSzPts val="2700"/>
            </a:pPr>
            <a:r>
              <a:rPr lang="en-US" sz="3333">
                <a:latin typeface="Roboto"/>
                <a:ea typeface="Roboto"/>
                <a:cs typeface="Roboto"/>
                <a:sym typeface="Roboto"/>
              </a:rPr>
              <a:t>Implementación rápida y sencilla en 48 horas</a:t>
            </a:r>
            <a:endParaRPr sz="3333"/>
          </a:p>
        </p:txBody>
      </p:sp>
      <p:cxnSp>
        <p:nvCxnSpPr>
          <p:cNvPr id="259" name="Google Shape;259;p24"/>
          <p:cNvCxnSpPr/>
          <p:nvPr/>
        </p:nvCxnSpPr>
        <p:spPr>
          <a:xfrm>
            <a:off x="686181" y="1470123"/>
            <a:ext cx="10367272" cy="0"/>
          </a:xfrm>
          <a:prstGeom prst="straightConnector1">
            <a:avLst/>
          </a:prstGeom>
          <a:noFill/>
          <a:ln w="12700" cap="flat" cmpd="sng">
            <a:solidFill>
              <a:srgbClr val="51CE5E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60" name="Google Shape;260;p24"/>
          <p:cNvGrpSpPr/>
          <p:nvPr/>
        </p:nvGrpSpPr>
        <p:grpSpPr>
          <a:xfrm>
            <a:off x="-1580407" y="1014504"/>
            <a:ext cx="12610338" cy="5880180"/>
            <a:chOff x="-4937603" y="-756593"/>
            <a:chExt cx="12611223" cy="5880593"/>
          </a:xfrm>
        </p:grpSpPr>
        <p:sp>
          <p:nvSpPr>
            <p:cNvPr id="261" name="Google Shape;261;p24"/>
            <p:cNvSpPr/>
            <p:nvPr/>
          </p:nvSpPr>
          <p:spPr>
            <a:xfrm>
              <a:off x="-4937603" y="-756593"/>
              <a:ext cx="5880593" cy="5880593"/>
            </a:xfrm>
            <a:prstGeom prst="blockArc">
              <a:avLst>
                <a:gd name="adj1" fmla="val 18900000"/>
                <a:gd name="adj2" fmla="val 2700000"/>
                <a:gd name="adj3" fmla="val 367"/>
              </a:avLst>
            </a:prstGeom>
            <a:noFill/>
            <a:ln w="19050" cap="flat" cmpd="sng">
              <a:solidFill>
                <a:srgbClr val="51CE5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7" tIns="91427" rIns="91427" bIns="91427" anchor="ctr" anchorCtr="0">
              <a:noAutofit/>
            </a:bodyPr>
            <a:lstStyle/>
            <a:p>
              <a:pPr defTabSz="1219107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4"/>
            <p:cNvSpPr/>
            <p:nvPr/>
          </p:nvSpPr>
          <p:spPr>
            <a:xfrm>
              <a:off x="606487" y="436740"/>
              <a:ext cx="7067132" cy="873481"/>
            </a:xfrm>
            <a:prstGeom prst="rect">
              <a:avLst/>
            </a:prstGeom>
            <a:solidFill>
              <a:srgbClr val="8AFF78">
                <a:alpha val="89803"/>
              </a:srgbClr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7" tIns="91427" rIns="91427" bIns="91427" anchor="ctr" anchorCtr="0">
              <a:noAutofit/>
            </a:bodyPr>
            <a:lstStyle/>
            <a:p>
              <a:pPr defTabSz="1219107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4"/>
            <p:cNvSpPr txBox="1"/>
            <p:nvPr/>
          </p:nvSpPr>
          <p:spPr>
            <a:xfrm>
              <a:off x="606487" y="436740"/>
              <a:ext cx="7067132" cy="8734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285" tIns="55863" rIns="55863" bIns="55863" anchor="ctr" anchorCtr="0">
              <a:noAutofit/>
            </a:bodyPr>
            <a:lstStyle/>
            <a:p>
              <a:pPr defTabSz="1219107">
                <a:lnSpc>
                  <a:spcPct val="90000"/>
                </a:lnSpc>
                <a:buClr>
                  <a:srgbClr val="000000"/>
                </a:buClr>
                <a:buSzPts val="1700"/>
              </a:pPr>
              <a:r>
                <a:rPr lang="en-US" sz="2267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Enlaza tu teléfono en tu Facebook Business Manager y con nuestra plataforma de WhatsApp</a:t>
              </a:r>
              <a:endParaRPr sz="14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4"/>
            <p:cNvSpPr/>
            <p:nvPr/>
          </p:nvSpPr>
          <p:spPr>
            <a:xfrm>
              <a:off x="60561" y="327555"/>
              <a:ext cx="1091851" cy="1091851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7" tIns="91427" rIns="91427" bIns="91427" anchor="ctr" anchorCtr="0">
              <a:noAutofit/>
            </a:bodyPr>
            <a:lstStyle/>
            <a:p>
              <a:pPr defTabSz="1219107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4"/>
            <p:cNvSpPr/>
            <p:nvPr/>
          </p:nvSpPr>
          <p:spPr>
            <a:xfrm>
              <a:off x="923998" y="1746962"/>
              <a:ext cx="6749622" cy="873481"/>
            </a:xfrm>
            <a:prstGeom prst="rect">
              <a:avLst/>
            </a:prstGeom>
            <a:solidFill>
              <a:srgbClr val="49FF3E">
                <a:alpha val="69803"/>
              </a:srgbClr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7" tIns="91427" rIns="91427" bIns="91427" anchor="ctr" anchorCtr="0">
              <a:noAutofit/>
            </a:bodyPr>
            <a:lstStyle/>
            <a:p>
              <a:pPr defTabSz="1219107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4"/>
            <p:cNvSpPr txBox="1"/>
            <p:nvPr/>
          </p:nvSpPr>
          <p:spPr>
            <a:xfrm>
              <a:off x="923998" y="1746962"/>
              <a:ext cx="6749622" cy="8734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285" tIns="55863" rIns="55863" bIns="55863" anchor="ctr" anchorCtr="0">
              <a:noAutofit/>
            </a:bodyPr>
            <a:lstStyle/>
            <a:p>
              <a:pPr defTabSz="1219107">
                <a:lnSpc>
                  <a:spcPct val="90000"/>
                </a:lnSpc>
                <a:buClr>
                  <a:srgbClr val="000000"/>
                </a:buClr>
                <a:buSzPts val="1700"/>
              </a:pPr>
              <a:r>
                <a:rPr lang="en-US" sz="2267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Estructura la plataforma de WhatsApp por grupos, usuarios y roles </a:t>
              </a:r>
              <a:endParaRPr sz="14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4"/>
            <p:cNvSpPr/>
            <p:nvPr/>
          </p:nvSpPr>
          <p:spPr>
            <a:xfrm>
              <a:off x="378072" y="1637777"/>
              <a:ext cx="1091851" cy="1091851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7" tIns="91427" rIns="91427" bIns="91427" anchor="ctr" anchorCtr="0">
              <a:noAutofit/>
            </a:bodyPr>
            <a:lstStyle/>
            <a:p>
              <a:pPr defTabSz="1219107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4"/>
            <p:cNvSpPr/>
            <p:nvPr/>
          </p:nvSpPr>
          <p:spPr>
            <a:xfrm>
              <a:off x="606487" y="3057184"/>
              <a:ext cx="7067132" cy="873481"/>
            </a:xfrm>
            <a:prstGeom prst="rect">
              <a:avLst/>
            </a:prstGeom>
            <a:solidFill>
              <a:srgbClr val="17FF03">
                <a:alpha val="49803"/>
              </a:srgbClr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7" tIns="91427" rIns="91427" bIns="91427" anchor="ctr" anchorCtr="0">
              <a:noAutofit/>
            </a:bodyPr>
            <a:lstStyle/>
            <a:p>
              <a:pPr defTabSz="1219107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4"/>
            <p:cNvSpPr txBox="1"/>
            <p:nvPr/>
          </p:nvSpPr>
          <p:spPr>
            <a:xfrm>
              <a:off x="606487" y="3057184"/>
              <a:ext cx="7067132" cy="8734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285" tIns="55863" rIns="55863" bIns="55863" anchor="ctr" anchorCtr="0">
              <a:noAutofit/>
            </a:bodyPr>
            <a:lstStyle/>
            <a:p>
              <a:pPr defTabSz="1219107">
                <a:lnSpc>
                  <a:spcPct val="90000"/>
                </a:lnSpc>
                <a:buClr>
                  <a:srgbClr val="000000"/>
                </a:buClr>
                <a:buSzPts val="1700"/>
              </a:pPr>
              <a:r>
                <a:rPr lang="en-US" sz="2267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Añade el widget de WhatsApp en tu web</a:t>
              </a:r>
              <a:endParaRPr sz="14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60561" y="2947999"/>
              <a:ext cx="1091851" cy="1091851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7" tIns="91427" rIns="91427" bIns="91427" anchor="ctr" anchorCtr="0">
              <a:noAutofit/>
            </a:bodyPr>
            <a:lstStyle/>
            <a:p>
              <a:pPr defTabSz="1219107">
                <a:buClr>
                  <a:srgbClr val="000000"/>
                </a:buClr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1" name="Google Shape;271;p2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093" y="2669941"/>
            <a:ext cx="2492844" cy="249514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4"/>
          <p:cNvSpPr/>
          <p:nvPr/>
        </p:nvSpPr>
        <p:spPr>
          <a:xfrm>
            <a:off x="3594934" y="2309966"/>
            <a:ext cx="719949" cy="719949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ctr" anchorCtr="0">
            <a:no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2400" kern="0">
                <a:solidFill>
                  <a:srgbClr val="51CE5E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24"/>
          <p:cNvSpPr/>
          <p:nvPr/>
        </p:nvSpPr>
        <p:spPr>
          <a:xfrm>
            <a:off x="3879786" y="3594619"/>
            <a:ext cx="719949" cy="719949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ctr" anchorCtr="0">
            <a:no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2400" kern="0">
                <a:solidFill>
                  <a:srgbClr val="51CE5E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24"/>
          <p:cNvSpPr/>
          <p:nvPr/>
        </p:nvSpPr>
        <p:spPr>
          <a:xfrm>
            <a:off x="3594934" y="4931665"/>
            <a:ext cx="719949" cy="719949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ctr" anchorCtr="0">
            <a:no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2400" kern="0">
                <a:solidFill>
                  <a:srgbClr val="51CE5E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5"/>
          <p:cNvSpPr txBox="1">
            <a:spLocks noGrp="1"/>
          </p:cNvSpPr>
          <p:nvPr>
            <p:ph type="title" idx="4294967295"/>
          </p:nvPr>
        </p:nvSpPr>
        <p:spPr>
          <a:xfrm>
            <a:off x="588321" y="585799"/>
            <a:ext cx="10130889" cy="99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ctr" anchorCtr="0">
            <a:normAutofit/>
          </a:bodyPr>
          <a:lstStyle/>
          <a:p>
            <a:r>
              <a:rPr lang="en-US" sz="3333">
                <a:latin typeface="Roboto"/>
                <a:ea typeface="Roboto"/>
                <a:cs typeface="Roboto"/>
                <a:sym typeface="Roboto"/>
              </a:rPr>
              <a:t>       Portfolio de servicios </a:t>
            </a:r>
            <a:endParaRPr sz="3333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81" name="Google Shape;281;p25"/>
          <p:cNvCxnSpPr/>
          <p:nvPr/>
        </p:nvCxnSpPr>
        <p:spPr>
          <a:xfrm>
            <a:off x="686181" y="1470123"/>
            <a:ext cx="10367272" cy="0"/>
          </a:xfrm>
          <a:prstGeom prst="straightConnector1">
            <a:avLst/>
          </a:prstGeom>
          <a:noFill/>
          <a:ln w="12700" cap="flat" cmpd="sng">
            <a:solidFill>
              <a:srgbClr val="51CE5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3" name="Google Shape;283;p25"/>
          <p:cNvSpPr/>
          <p:nvPr/>
        </p:nvSpPr>
        <p:spPr>
          <a:xfrm>
            <a:off x="686181" y="1600328"/>
            <a:ext cx="10367272" cy="456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ctr" anchorCtr="0">
            <a:noAutofit/>
          </a:bodyPr>
          <a:lstStyle/>
          <a:p>
            <a:pPr algn="ctr" defTabSz="1219107">
              <a:buClr>
                <a:srgbClr val="000000"/>
              </a:buClr>
            </a:pPr>
            <a:endParaRPr sz="1866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2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0252" y="2546356"/>
            <a:ext cx="1350937" cy="135218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5"/>
          <p:cNvSpPr txBox="1"/>
          <p:nvPr/>
        </p:nvSpPr>
        <p:spPr>
          <a:xfrm>
            <a:off x="686181" y="1506108"/>
            <a:ext cx="10367272" cy="83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t" anchorCtr="0">
            <a:spAutoFit/>
          </a:bodyPr>
          <a:lstStyle/>
          <a:p>
            <a:pPr defTabSz="1219107"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desarrollo continuo de nuestra plataforma nos lleva a seguir introduciendo mejoras para dar el mejor servicio a nuestros clientes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286" name="Google Shape;286;p25"/>
          <p:cNvGraphicFramePr/>
          <p:nvPr/>
        </p:nvGraphicFramePr>
        <p:xfrm>
          <a:off x="6466194" y="2657562"/>
          <a:ext cx="4165108" cy="364239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82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079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WebChat</a:t>
                      </a:r>
                      <a:endParaRPr sz="1900" u="none" strike="noStrike" cap="none"/>
                    </a:p>
                  </a:txBody>
                  <a:tcPr marL="91460" marR="91460" marT="45730" marB="4573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1CE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/>
                        <a:t>RCS</a:t>
                      </a:r>
                      <a:endParaRPr sz="1500"/>
                    </a:p>
                  </a:txBody>
                  <a:tcPr marL="91460" marR="91460" marT="45730" marB="4573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51C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601">
                <a:tc>
                  <a:txBody>
                    <a:bodyPr/>
                    <a:lstStyle/>
                    <a:p>
                      <a:pPr marL="215900" marR="0" lvl="0" indent="-215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900" u="none" strike="noStrike" cap="none"/>
                        <a:t>Introducción de solución chatbot para automatización de procesos de comunicación vía WhatsApp y Web</a:t>
                      </a:r>
                      <a:r>
                        <a:rPr lang="en-US" sz="1900"/>
                        <a:t>C</a:t>
                      </a:r>
                      <a:r>
                        <a:rPr lang="en-US" sz="1900" u="none" strike="noStrike" cap="none"/>
                        <a:t>hat</a:t>
                      </a:r>
                      <a:endParaRPr sz="1900" u="none" strike="noStrike" cap="none"/>
                    </a:p>
                  </a:txBody>
                  <a:tcPr marL="91460" marR="91460" marT="45730" marB="4573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15900" marR="0" lvl="0" indent="-215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900" u="none" strike="noStrike" cap="none"/>
                        <a:t>Introducción de mensajería </a:t>
                      </a:r>
                      <a:r>
                        <a:rPr lang="en-US" sz="1900"/>
                        <a:t> tipo SMS </a:t>
                      </a:r>
                      <a:r>
                        <a:rPr lang="en-US" sz="1900" u="none" strike="noStrike" cap="none"/>
                        <a:t>enriquecida como </a:t>
                      </a:r>
                      <a:r>
                        <a:rPr lang="en-US" sz="1900"/>
                        <a:t>canal alternativo</a:t>
                      </a:r>
                      <a:endParaRPr sz="1500"/>
                    </a:p>
                  </a:txBody>
                  <a:tcPr marL="91460" marR="91460" marT="45730" marB="4573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7" name="Google Shape;287;p25"/>
          <p:cNvGraphicFramePr/>
          <p:nvPr/>
        </p:nvGraphicFramePr>
        <p:xfrm>
          <a:off x="1679906" y="4208229"/>
          <a:ext cx="3477123" cy="205108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477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732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/>
                        <a:t>Inteligencia Artificial</a:t>
                      </a:r>
                      <a:endParaRPr sz="1500"/>
                    </a:p>
                  </a:txBody>
                  <a:tcPr marL="91460" marR="91460" marT="45730" marB="45730" anchor="ctr">
                    <a:solidFill>
                      <a:srgbClr val="51C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3760">
                <a:tc>
                  <a:txBody>
                    <a:bodyPr/>
                    <a:lstStyle/>
                    <a:p>
                      <a:pPr marL="139700" marR="0" lvl="0" indent="-1397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900" u="none" strike="noStrike" cap="none"/>
                        <a:t>Introducción de inteligencia artificial</a:t>
                      </a:r>
                      <a:r>
                        <a:rPr lang="en-US" sz="1900"/>
                        <a:t>, </a:t>
                      </a:r>
                      <a:r>
                        <a:rPr lang="en-US" sz="1900" u="none" strike="noStrike" cap="none"/>
                        <a:t>automatiza</a:t>
                      </a:r>
                      <a:r>
                        <a:rPr lang="en-US" sz="1900"/>
                        <a:t>r  c</a:t>
                      </a:r>
                      <a:r>
                        <a:rPr lang="en-US" sz="1900" u="none" strike="noStrike" cap="none"/>
                        <a:t>onversaciones vía WhatsApp</a:t>
                      </a:r>
                      <a:r>
                        <a:rPr lang="en-US" sz="1900"/>
                        <a:t>, Voice </a:t>
                      </a:r>
                      <a:r>
                        <a:rPr lang="en-US" sz="1900" u="none" strike="noStrike" cap="none"/>
                        <a:t>y Web</a:t>
                      </a:r>
                      <a:r>
                        <a:rPr lang="en-US" sz="1900"/>
                        <a:t>C</a:t>
                      </a:r>
                      <a:r>
                        <a:rPr lang="en-US" sz="1900" u="none" strike="noStrike" cap="none"/>
                        <a:t>hat.</a:t>
                      </a:r>
                      <a:endParaRPr sz="1900" u="none" strike="noStrike" cap="none"/>
                    </a:p>
                  </a:txBody>
                  <a:tcPr marL="91460" marR="91460" marT="45730" marB="4573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8" name="Google Shape;28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6794" y="2485359"/>
            <a:ext cx="1566329" cy="1474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2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173" y="5563490"/>
            <a:ext cx="5488784" cy="98797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6"/>
          <p:cNvSpPr txBox="1"/>
          <p:nvPr/>
        </p:nvSpPr>
        <p:spPr>
          <a:xfrm>
            <a:off x="686182" y="609798"/>
            <a:ext cx="10802591" cy="2384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t" anchorCtr="0">
            <a:noAutofit/>
          </a:bodyPr>
          <a:lstStyle/>
          <a:p>
            <a:pPr defTabSz="1219107">
              <a:buClr>
                <a:srgbClr val="000000"/>
              </a:buClr>
              <a:buSzPts val="2700"/>
            </a:pPr>
            <a:r>
              <a:rPr lang="en-US" sz="36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¡</a:t>
            </a:r>
            <a:r>
              <a:rPr lang="en-US" sz="3600" kern="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Whanmo</a:t>
            </a:r>
            <a:r>
              <a:rPr lang="en-US" sz="36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! </a:t>
            </a:r>
            <a:endParaRPr sz="1466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1219107">
              <a:buClr>
                <a:srgbClr val="000000"/>
              </a:buClr>
              <a:buSzPts val="2700"/>
            </a:pPr>
            <a:r>
              <a:rPr lang="en-US" sz="36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		Tu </a:t>
            </a:r>
            <a:r>
              <a:rPr lang="en-US" sz="3600" kern="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plataforma</a:t>
            </a:r>
            <a:r>
              <a:rPr lang="en-US" sz="36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de WhatsApp Business</a:t>
            </a:r>
            <a:endParaRPr sz="1466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1219107">
              <a:buClr>
                <a:srgbClr val="000000"/>
              </a:buClr>
              <a:buSzPts val="2700"/>
            </a:pPr>
            <a:r>
              <a:rPr lang="en-US" sz="36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		para </a:t>
            </a:r>
            <a:r>
              <a:rPr lang="en-US" sz="3600" kern="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tus</a:t>
            </a:r>
            <a:r>
              <a:rPr lang="en-US" sz="36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conversaciones</a:t>
            </a:r>
            <a:endParaRPr sz="1466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1219107">
              <a:buClr>
                <a:srgbClr val="000000"/>
              </a:buClr>
              <a:buSzPts val="2700"/>
            </a:pPr>
            <a:r>
              <a:rPr lang="en-US" sz="36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		con </a:t>
            </a:r>
            <a:r>
              <a:rPr lang="en-US" sz="3600" kern="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tus</a:t>
            </a:r>
            <a:r>
              <a:rPr lang="en-US" sz="36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clientes</a:t>
            </a:r>
            <a:endParaRPr sz="1466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5" name="Google Shape;295;p26"/>
          <p:cNvSpPr txBox="1"/>
          <p:nvPr/>
        </p:nvSpPr>
        <p:spPr>
          <a:xfrm>
            <a:off x="7193474" y="3747228"/>
            <a:ext cx="4295298" cy="142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t" anchorCtr="0">
            <a:noAutofit/>
          </a:bodyPr>
          <a:lstStyle/>
          <a:p>
            <a:pPr defTabSz="1219107">
              <a:buClr>
                <a:srgbClr val="000000"/>
              </a:buClr>
              <a:buSzPts val="1500"/>
            </a:pPr>
            <a:endParaRPr sz="2000" kern="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  <a:p>
            <a:pPr defTabSz="1219107">
              <a:buClr>
                <a:srgbClr val="000000"/>
              </a:buClr>
              <a:buSzPts val="1500"/>
            </a:pPr>
            <a:endParaRPr sz="2000" kern="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  <a:p>
            <a:pPr algn="r" defTabSz="1219107">
              <a:buClr>
                <a:srgbClr val="000000"/>
              </a:buClr>
              <a:buSzPts val="1500"/>
            </a:pPr>
            <a:r>
              <a:rPr lang="en-US" sz="2000" kern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Nicolás Fernández de Cuevas</a:t>
            </a:r>
            <a:endParaRPr sz="2000" kern="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609553" indent="609553" algn="r" defTabSz="1219107">
              <a:buClr>
                <a:srgbClr val="000000"/>
              </a:buClr>
              <a:buSzPts val="1500"/>
            </a:pPr>
            <a:r>
              <a:rPr lang="en-US" sz="2000" u="sng" kern="0">
                <a:solidFill>
                  <a:srgbClr val="467886"/>
                </a:solidFill>
                <a:latin typeface="Play"/>
                <a:ea typeface="Play"/>
                <a:cs typeface="Play"/>
                <a:sym typeface="Play"/>
                <a:hlinkClick r:id="rId4"/>
              </a:rPr>
              <a:t>nico@motorflash.com</a:t>
            </a:r>
            <a:endParaRPr sz="2000" kern="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  <a:p>
            <a:pPr defTabSz="1219107">
              <a:buClr>
                <a:srgbClr val="000000"/>
              </a:buClr>
              <a:buSzPts val="1500"/>
            </a:pPr>
            <a:endParaRPr sz="2000" kern="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  <a:p>
            <a:pPr defTabSz="1219107">
              <a:buClr>
                <a:srgbClr val="000000"/>
              </a:buClr>
              <a:buSzPts val="1500"/>
            </a:pPr>
            <a:endParaRPr sz="2000" kern="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  <a:p>
            <a:pPr defTabSz="1219107">
              <a:buClr>
                <a:srgbClr val="000000"/>
              </a:buClr>
              <a:buSzPts val="1500"/>
            </a:pPr>
            <a:endParaRPr sz="2000" kern="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  <a:p>
            <a:pPr defTabSz="1219107">
              <a:buClr>
                <a:srgbClr val="000000"/>
              </a:buClr>
              <a:buSzPts val="1500"/>
            </a:pPr>
            <a:endParaRPr sz="2000" kern="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96" name="Google Shape;296;p26"/>
          <p:cNvSpPr txBox="1"/>
          <p:nvPr/>
        </p:nvSpPr>
        <p:spPr>
          <a:xfrm>
            <a:off x="5751555" y="3430745"/>
            <a:ext cx="5680402" cy="632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t" anchorCtr="0">
            <a:noAutofit/>
          </a:bodyPr>
          <a:lstStyle/>
          <a:p>
            <a:pPr defTabSz="1219107">
              <a:buClr>
                <a:srgbClr val="000000"/>
              </a:buClr>
              <a:buSzPts val="2700"/>
            </a:pPr>
            <a:r>
              <a:rPr lang="en-US" sz="36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¡Contacta con nosotros!</a:t>
            </a:r>
            <a:endParaRPr sz="1466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B3B94F87-9081-9C88-426D-00BB54C44466}"/>
              </a:ext>
            </a:extLst>
          </p:cNvPr>
          <p:cNvSpPr/>
          <p:nvPr/>
        </p:nvSpPr>
        <p:spPr>
          <a:xfrm flipV="1">
            <a:off x="428" y="2982167"/>
            <a:ext cx="12191144" cy="144010"/>
          </a:xfrm>
          <a:prstGeom prst="rect">
            <a:avLst/>
          </a:prstGeom>
          <a:solidFill>
            <a:srgbClr val="F082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7">
              <a:buClr>
                <a:srgbClr val="000000"/>
              </a:buClr>
            </a:pPr>
            <a:endParaRPr lang="es-ES_tradnl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66" name="Grupo 65">
            <a:extLst>
              <a:ext uri="{FF2B5EF4-FFF2-40B4-BE49-F238E27FC236}">
                <a16:creationId xmlns:a16="http://schemas.microsoft.com/office/drawing/2014/main" id="{1D950537-73D7-1924-73BC-ABC4D8875E7E}"/>
              </a:ext>
            </a:extLst>
          </p:cNvPr>
          <p:cNvGrpSpPr/>
          <p:nvPr/>
        </p:nvGrpSpPr>
        <p:grpSpPr>
          <a:xfrm>
            <a:off x="4769719" y="4894670"/>
            <a:ext cx="6443754" cy="728966"/>
            <a:chOff x="4769624" y="4581660"/>
            <a:chExt cx="6444207" cy="729017"/>
          </a:xfrm>
        </p:grpSpPr>
        <p:grpSp>
          <p:nvGrpSpPr>
            <p:cNvPr id="71" name="Grupo 70">
              <a:extLst>
                <a:ext uri="{FF2B5EF4-FFF2-40B4-BE49-F238E27FC236}">
                  <a16:creationId xmlns:a16="http://schemas.microsoft.com/office/drawing/2014/main" id="{A18914C3-8124-A9AD-3EC0-4A269849FA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69624" y="4805485"/>
              <a:ext cx="4768411" cy="292375"/>
              <a:chOff x="4768289" y="2741720"/>
              <a:chExt cx="4932020" cy="302406"/>
            </a:xfrm>
          </p:grpSpPr>
          <p:sp>
            <p:nvSpPr>
              <p:cNvPr id="72" name="TextBox 40">
                <a:extLst>
                  <a:ext uri="{FF2B5EF4-FFF2-40B4-BE49-F238E27FC236}">
                    <a16:creationId xmlns:a16="http://schemas.microsoft.com/office/drawing/2014/main" id="{54348FF0-7932-B66F-E620-4B10A681EAF6}"/>
                  </a:ext>
                </a:extLst>
              </p:cNvPr>
              <p:cNvSpPr txBox="1"/>
              <p:nvPr/>
            </p:nvSpPr>
            <p:spPr>
              <a:xfrm>
                <a:off x="4768289" y="2757603"/>
                <a:ext cx="2802516" cy="286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07">
                  <a:buClr>
                    <a:srgbClr val="000000"/>
                  </a:buClr>
                </a:pPr>
                <a:r>
                  <a:rPr lang="pt-PT" sz="1200" b="1" kern="0" dirty="0" err="1">
                    <a:solidFill>
                      <a:srgbClr val="EF8213"/>
                    </a:solidFill>
                    <a:latin typeface="Jost" pitchFamily="2" charset="77"/>
                    <a:ea typeface="Jost" pitchFamily="2" charset="77"/>
                    <a:cs typeface="DWA Corpid" panose="020B0503040502060204" pitchFamily="34" charset="0"/>
                    <a:sym typeface="Arial"/>
                  </a:rPr>
                  <a:t>Renting</a:t>
                </a:r>
                <a:r>
                  <a:rPr lang="pt-PT" sz="1200" b="1" kern="0" dirty="0">
                    <a:solidFill>
                      <a:srgbClr val="EF8213"/>
                    </a:solidFill>
                    <a:latin typeface="Jost" pitchFamily="2" charset="77"/>
                    <a:ea typeface="Jost" pitchFamily="2" charset="77"/>
                    <a:cs typeface="DWA Corpid" panose="020B0503040502060204" pitchFamily="34" charset="0"/>
                    <a:sym typeface="Arial"/>
                  </a:rPr>
                  <a:t> &amp; Leasing</a:t>
                </a:r>
              </a:p>
            </p:txBody>
          </p:sp>
          <p:grpSp>
            <p:nvGrpSpPr>
              <p:cNvPr id="73" name="Grupo 72">
                <a:extLst>
                  <a:ext uri="{FF2B5EF4-FFF2-40B4-BE49-F238E27FC236}">
                    <a16:creationId xmlns:a16="http://schemas.microsoft.com/office/drawing/2014/main" id="{45028A1D-5A3E-DFC8-034A-073B86E95693}"/>
                  </a:ext>
                </a:extLst>
              </p:cNvPr>
              <p:cNvGrpSpPr/>
              <p:nvPr/>
            </p:nvGrpSpPr>
            <p:grpSpPr>
              <a:xfrm>
                <a:off x="6770247" y="2741720"/>
                <a:ext cx="2930062" cy="291029"/>
                <a:chOff x="6801257" y="2723247"/>
                <a:chExt cx="2930062" cy="291029"/>
              </a:xfrm>
            </p:grpSpPr>
            <p:pic>
              <p:nvPicPr>
                <p:cNvPr id="74" name="Imagen 73">
                  <a:extLst>
                    <a:ext uri="{FF2B5EF4-FFF2-40B4-BE49-F238E27FC236}">
                      <a16:creationId xmlns:a16="http://schemas.microsoft.com/office/drawing/2014/main" id="{DF7A29D1-87ED-8887-64A5-A2AEA86907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801257" y="2775364"/>
                  <a:ext cx="1601114" cy="186795"/>
                </a:xfrm>
                <a:prstGeom prst="rect">
                  <a:avLst/>
                </a:prstGeom>
              </p:spPr>
            </p:pic>
            <p:pic>
              <p:nvPicPr>
                <p:cNvPr id="76" name="Imagen 75">
                  <a:extLst>
                    <a:ext uri="{FF2B5EF4-FFF2-40B4-BE49-F238E27FC236}">
                      <a16:creationId xmlns:a16="http://schemas.microsoft.com/office/drawing/2014/main" id="{884F676D-EF9C-F6AE-B03E-C9D841D10B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99419" y="2723247"/>
                  <a:ext cx="1031900" cy="291029"/>
                </a:xfrm>
                <a:prstGeom prst="rect">
                  <a:avLst/>
                </a:prstGeom>
              </p:spPr>
            </p:pic>
          </p:grpSp>
        </p:grpSp>
        <p:pic>
          <p:nvPicPr>
            <p:cNvPr id="1026" name="Picture 2" descr="Arval BNP Paribas Group - ALF - Associação Portuguesa de Leasing, Factoring  e Renting">
              <a:extLst>
                <a:ext uri="{FF2B5EF4-FFF2-40B4-BE49-F238E27FC236}">
                  <a16:creationId xmlns:a16="http://schemas.microsoft.com/office/drawing/2014/main" id="{900C5373-57A8-110C-5991-B535394F93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5228" y="4581660"/>
              <a:ext cx="1388603" cy="729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84E2B17F-6AB6-2C14-BB7F-7CADECAC95FE}"/>
              </a:ext>
            </a:extLst>
          </p:cNvPr>
          <p:cNvGrpSpPr/>
          <p:nvPr/>
        </p:nvGrpSpPr>
        <p:grpSpPr>
          <a:xfrm>
            <a:off x="-295117" y="1278857"/>
            <a:ext cx="11664792" cy="710538"/>
            <a:chOff x="-259862" y="1305859"/>
            <a:chExt cx="11665611" cy="710589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BD6ACC37-8E22-9E35-E34C-75DF002F9E53}"/>
                </a:ext>
              </a:extLst>
            </p:cNvPr>
            <p:cNvGrpSpPr/>
            <p:nvPr/>
          </p:nvGrpSpPr>
          <p:grpSpPr>
            <a:xfrm>
              <a:off x="3476612" y="1305859"/>
              <a:ext cx="4470385" cy="710589"/>
              <a:chOff x="-202118" y="1237593"/>
              <a:chExt cx="4470385" cy="710589"/>
            </a:xfrm>
            <a:noFill/>
          </p:grpSpPr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14977B6F-0630-EF41-8A06-7E4440796A0B}"/>
                  </a:ext>
                </a:extLst>
              </p:cNvPr>
              <p:cNvSpPr txBox="1"/>
              <p:nvPr/>
            </p:nvSpPr>
            <p:spPr>
              <a:xfrm>
                <a:off x="-202118" y="1237593"/>
                <a:ext cx="2160000" cy="710589"/>
              </a:xfrm>
              <a:prstGeom prst="rect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35998" tIns="107993" rIns="35998" bIns="107993" rtlCol="0">
                <a:spAutoFit/>
              </a:bodyPr>
              <a:lstStyle/>
              <a:p>
                <a:pPr algn="r" defTabSz="1219107">
                  <a:buClr>
                    <a:srgbClr val="000000"/>
                  </a:buClr>
                </a:pPr>
                <a:r>
                  <a:rPr lang="es-ES" sz="3200" b="1" kern="0" dirty="0">
                    <a:solidFill>
                      <a:srgbClr val="EF8213"/>
                    </a:solidFill>
                    <a:latin typeface="Jost" pitchFamily="2" charset="77"/>
                    <a:ea typeface="Jost" pitchFamily="2" charset="77"/>
                    <a:cs typeface="Futura" panose="020B0602020204020303" pitchFamily="34" charset="-79"/>
                    <a:sym typeface="Arial"/>
                  </a:rPr>
                  <a:t>+ 130</a:t>
                </a:r>
                <a:endParaRPr lang="es-ES" sz="32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Jost" pitchFamily="2" charset="77"/>
                  <a:ea typeface="Jost" pitchFamily="2" charset="77"/>
                  <a:cs typeface="Futura Medium" panose="020B0602020204020303" pitchFamily="34" charset="-79"/>
                  <a:sym typeface="Arial"/>
                </a:endParaRP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04DC006E-EEE7-E032-9B97-7A6C5A14A790}"/>
                  </a:ext>
                </a:extLst>
              </p:cNvPr>
              <p:cNvSpPr txBox="1"/>
              <p:nvPr/>
            </p:nvSpPr>
            <p:spPr>
              <a:xfrm>
                <a:off x="1941709" y="1364377"/>
                <a:ext cx="2326558" cy="48850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defTabSz="1219107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s-ES" sz="1200" kern="0" dirty="0">
                    <a:solidFill>
                      <a:srgbClr val="000000"/>
                    </a:solidFill>
                    <a:latin typeface="Jost" pitchFamily="2" charset="77"/>
                    <a:ea typeface="Jost" pitchFamily="2" charset="77"/>
                    <a:cs typeface="Futura Medium" panose="020B0602020204020303" pitchFamily="34" charset="-79"/>
                    <a:sym typeface="Arial"/>
                  </a:rPr>
                  <a:t>especialistas en IT y gestión en el área de la automoción</a:t>
                </a:r>
                <a:endParaRPr lang="es-ES_tradnl" sz="1200" kern="0" dirty="0">
                  <a:solidFill>
                    <a:srgbClr val="000000"/>
                  </a:solidFill>
                  <a:latin typeface="Jost" pitchFamily="2" charset="77"/>
                  <a:ea typeface="Jost" pitchFamily="2" charset="77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DD8C274-A92C-9D50-DC9A-337CDBDB4FB6}"/>
                </a:ext>
              </a:extLst>
            </p:cNvPr>
            <p:cNvGrpSpPr/>
            <p:nvPr/>
          </p:nvGrpSpPr>
          <p:grpSpPr>
            <a:xfrm>
              <a:off x="-259862" y="1305859"/>
              <a:ext cx="4175754" cy="710589"/>
              <a:chOff x="-479839" y="1758380"/>
              <a:chExt cx="4175754" cy="710589"/>
            </a:xfrm>
            <a:noFill/>
          </p:grpSpPr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CBD8FA21-43A6-224D-BAB3-ACF160402591}"/>
                  </a:ext>
                </a:extLst>
              </p:cNvPr>
              <p:cNvSpPr txBox="1"/>
              <p:nvPr/>
            </p:nvSpPr>
            <p:spPr>
              <a:xfrm>
                <a:off x="-479839" y="1758380"/>
                <a:ext cx="2160000" cy="710589"/>
              </a:xfrm>
              <a:prstGeom prst="rect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35998" tIns="107993" rIns="35998" bIns="107993" rtlCol="0">
                <a:spAutoFit/>
              </a:bodyPr>
              <a:lstStyle/>
              <a:p>
                <a:pPr algn="r" defTabSz="1219107">
                  <a:buClr>
                    <a:srgbClr val="000000"/>
                  </a:buClr>
                </a:pPr>
                <a:r>
                  <a:rPr lang="es-ES" sz="3200" b="1" kern="0" dirty="0">
                    <a:solidFill>
                      <a:srgbClr val="EF8213"/>
                    </a:solidFill>
                    <a:latin typeface="Jost" pitchFamily="2" charset="77"/>
                    <a:ea typeface="Jost" pitchFamily="2" charset="77"/>
                    <a:cs typeface="Futura" panose="020B0602020204020303" pitchFamily="34" charset="-79"/>
                    <a:sym typeface="Arial"/>
                  </a:rPr>
                  <a:t>18</a:t>
                </a: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99F4512-9AD6-6507-8A42-3AC9C8AFCA8E}"/>
                  </a:ext>
                </a:extLst>
              </p:cNvPr>
              <p:cNvSpPr txBox="1"/>
              <p:nvPr/>
            </p:nvSpPr>
            <p:spPr>
              <a:xfrm>
                <a:off x="1630328" y="1884907"/>
                <a:ext cx="2065587" cy="48850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defTabSz="1219107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s-ES" sz="1200" kern="0" dirty="0">
                    <a:solidFill>
                      <a:srgbClr val="000000"/>
                    </a:solidFill>
                    <a:latin typeface="Jost" pitchFamily="2" charset="77"/>
                    <a:ea typeface="Jost" pitchFamily="2" charset="77"/>
                    <a:cs typeface="Futura Medium" panose="020B0602020204020303" pitchFamily="34" charset="-79"/>
                    <a:sym typeface="Arial"/>
                  </a:rPr>
                  <a:t>años de experiencia en el sector</a:t>
                </a:r>
              </a:p>
            </p:txBody>
          </p:sp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FC1EE2B0-7639-EE3C-14C5-BB3209DE98CD}"/>
                </a:ext>
              </a:extLst>
            </p:cNvPr>
            <p:cNvGrpSpPr/>
            <p:nvPr/>
          </p:nvGrpSpPr>
          <p:grpSpPr>
            <a:xfrm>
              <a:off x="7507718" y="1305859"/>
              <a:ext cx="3898031" cy="710589"/>
              <a:chOff x="-202118" y="3512400"/>
              <a:chExt cx="3898031" cy="710589"/>
            </a:xfrm>
            <a:noFill/>
          </p:grpSpPr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3B78FCF7-E791-614E-93E2-61190C5B03AD}"/>
                  </a:ext>
                </a:extLst>
              </p:cNvPr>
              <p:cNvSpPr txBox="1"/>
              <p:nvPr/>
            </p:nvSpPr>
            <p:spPr>
              <a:xfrm>
                <a:off x="-202118" y="3512400"/>
                <a:ext cx="2160000" cy="710589"/>
              </a:xfrm>
              <a:prstGeom prst="rect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35998" tIns="107993" rIns="35998" bIns="107993" rtlCol="0">
                <a:spAutoFit/>
              </a:bodyPr>
              <a:lstStyle/>
              <a:p>
                <a:pPr algn="r" defTabSz="1219107">
                  <a:buClr>
                    <a:srgbClr val="000000"/>
                  </a:buClr>
                </a:pPr>
                <a:r>
                  <a:rPr lang="es-ES" sz="3200" b="1" kern="0" dirty="0">
                    <a:solidFill>
                      <a:srgbClr val="EF8213"/>
                    </a:solidFill>
                    <a:latin typeface="Jost" pitchFamily="2" charset="77"/>
                    <a:ea typeface="Jost" pitchFamily="2" charset="77"/>
                    <a:cs typeface="Futura" panose="020B0602020204020303" pitchFamily="34" charset="-79"/>
                    <a:sym typeface="Arial"/>
                  </a:rPr>
                  <a:t>+ 350</a:t>
                </a:r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A1571A16-14C2-9475-E21B-7175A3C40E31}"/>
                  </a:ext>
                </a:extLst>
              </p:cNvPr>
              <p:cNvSpPr txBox="1"/>
              <p:nvPr/>
            </p:nvSpPr>
            <p:spPr>
              <a:xfrm>
                <a:off x="1941709" y="3730523"/>
                <a:ext cx="1754204" cy="285355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defTabSz="1219107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s-ES" sz="1200" kern="0" dirty="0">
                    <a:solidFill>
                      <a:srgbClr val="000000"/>
                    </a:solidFill>
                    <a:latin typeface="Jost" pitchFamily="2" charset="77"/>
                    <a:ea typeface="Jost" pitchFamily="2" charset="77"/>
                    <a:cs typeface="Futura Medium" panose="020B0602020204020303" pitchFamily="34" charset="-79"/>
                    <a:sym typeface="Arial"/>
                  </a:rPr>
                  <a:t>webs desarrolladas</a:t>
                </a:r>
              </a:p>
            </p:txBody>
          </p:sp>
        </p:grp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401F6522-FC87-EFBF-1E4C-F000AA661C24}"/>
              </a:ext>
            </a:extLst>
          </p:cNvPr>
          <p:cNvGrpSpPr/>
          <p:nvPr/>
        </p:nvGrpSpPr>
        <p:grpSpPr>
          <a:xfrm>
            <a:off x="-278944" y="2129486"/>
            <a:ext cx="12249091" cy="710538"/>
            <a:chOff x="-279393" y="2273777"/>
            <a:chExt cx="12249951" cy="710588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79319530-081F-8483-8E5E-C52104B710D7}"/>
                </a:ext>
              </a:extLst>
            </p:cNvPr>
            <p:cNvGrpSpPr/>
            <p:nvPr/>
          </p:nvGrpSpPr>
          <p:grpSpPr>
            <a:xfrm>
              <a:off x="7500172" y="2273777"/>
              <a:ext cx="4470386" cy="710588"/>
              <a:chOff x="136846" y="2319168"/>
              <a:chExt cx="4470386" cy="710588"/>
            </a:xfrm>
            <a:noFill/>
          </p:grpSpPr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67F61288-CB48-A14F-9720-737885CC8856}"/>
                  </a:ext>
                </a:extLst>
              </p:cNvPr>
              <p:cNvSpPr txBox="1"/>
              <p:nvPr/>
            </p:nvSpPr>
            <p:spPr>
              <a:xfrm>
                <a:off x="136846" y="2319168"/>
                <a:ext cx="2160000" cy="710588"/>
              </a:xfrm>
              <a:prstGeom prst="rect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35998" tIns="107993" rIns="35998" bIns="107993" rtlCol="0">
                <a:spAutoFit/>
              </a:bodyPr>
              <a:lstStyle>
                <a:defPPr>
                  <a:defRPr lang="es-ES"/>
                </a:defPPr>
                <a:lvl1pPr algn="r">
                  <a:defRPr sz="2800" b="1">
                    <a:solidFill>
                      <a:srgbClr val="EF8213"/>
                    </a:solidFill>
                    <a:latin typeface="Spartan ExtraBold" pitchFamily="2" charset="77"/>
                    <a:ea typeface="Hyundai Sans Text Office" panose="020B0504040000000000" pitchFamily="34" charset="0"/>
                    <a:cs typeface="Futura" panose="020B0602020204020303" pitchFamily="34" charset="-79"/>
                  </a:defRPr>
                </a:lvl1pPr>
              </a:lstStyle>
              <a:p>
                <a:pPr defTabSz="1219107">
                  <a:buClr>
                    <a:srgbClr val="000000"/>
                  </a:buClr>
                </a:pPr>
                <a:r>
                  <a:rPr lang="es-ES" sz="3200" kern="0" dirty="0">
                    <a:latin typeface="Jost" pitchFamily="2" charset="77"/>
                    <a:ea typeface="Jost" pitchFamily="2" charset="77"/>
                    <a:sym typeface="Arial"/>
                  </a:rPr>
                  <a:t>70.000</a:t>
                </a:r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B5D430CB-5BF1-B478-1784-C613564E5048}"/>
                  </a:ext>
                </a:extLst>
              </p:cNvPr>
              <p:cNvSpPr txBox="1"/>
              <p:nvPr/>
            </p:nvSpPr>
            <p:spPr>
              <a:xfrm>
                <a:off x="2280673" y="2414917"/>
                <a:ext cx="2326559" cy="48850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defTabSz="1219107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s-ES" sz="1200" kern="0" dirty="0">
                    <a:solidFill>
                      <a:srgbClr val="000000"/>
                    </a:solidFill>
                    <a:latin typeface="Jost" pitchFamily="2" charset="77"/>
                    <a:ea typeface="Jost" pitchFamily="2" charset="77"/>
                    <a:cs typeface="Futura Medium" panose="020B0602020204020303" pitchFamily="34" charset="-79"/>
                    <a:sym typeface="Arial"/>
                  </a:rPr>
                  <a:t>Llamadas al mes atendidas por nuestro </a:t>
                </a:r>
                <a:r>
                  <a:rPr lang="es-ES" sz="1200" kern="0" dirty="0" err="1">
                    <a:solidFill>
                      <a:srgbClr val="000000"/>
                    </a:solidFill>
                    <a:latin typeface="Jost" pitchFamily="2" charset="77"/>
                    <a:ea typeface="Jost" pitchFamily="2" charset="77"/>
                    <a:cs typeface="Futura Medium" panose="020B0602020204020303" pitchFamily="34" charset="-79"/>
                    <a:sym typeface="Arial"/>
                  </a:rPr>
                  <a:t>Contact</a:t>
                </a:r>
                <a:r>
                  <a:rPr lang="es-ES" sz="1200" kern="0" dirty="0">
                    <a:solidFill>
                      <a:srgbClr val="000000"/>
                    </a:solidFill>
                    <a:latin typeface="Jost" pitchFamily="2" charset="77"/>
                    <a:ea typeface="Jost" pitchFamily="2" charset="77"/>
                    <a:cs typeface="Futura Medium" panose="020B0602020204020303" pitchFamily="34" charset="-79"/>
                    <a:sym typeface="Arial"/>
                  </a:rPr>
                  <a:t> Center</a:t>
                </a:r>
              </a:p>
            </p:txBody>
          </p:sp>
        </p:grp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8EC17A96-2188-315D-693F-5F39E57A4407}"/>
                </a:ext>
              </a:extLst>
            </p:cNvPr>
            <p:cNvGrpSpPr/>
            <p:nvPr/>
          </p:nvGrpSpPr>
          <p:grpSpPr>
            <a:xfrm>
              <a:off x="3447953" y="2273777"/>
              <a:ext cx="3898031" cy="710588"/>
              <a:chOff x="-202118" y="2905440"/>
              <a:chExt cx="3898031" cy="710588"/>
            </a:xfrm>
            <a:noFill/>
          </p:grpSpPr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A845084F-9AD4-2D4F-B007-9D3A65CF787A}"/>
                  </a:ext>
                </a:extLst>
              </p:cNvPr>
              <p:cNvSpPr txBox="1"/>
              <p:nvPr/>
            </p:nvSpPr>
            <p:spPr>
              <a:xfrm>
                <a:off x="-202118" y="2905440"/>
                <a:ext cx="2160000" cy="710588"/>
              </a:xfrm>
              <a:prstGeom prst="rect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35998" tIns="107993" rIns="35998" bIns="107993" rtlCol="0">
                <a:spAutoFit/>
              </a:bodyPr>
              <a:lstStyle>
                <a:defPPr>
                  <a:defRPr lang="es-ES"/>
                </a:defPPr>
                <a:lvl1pPr algn="r">
                  <a:defRPr sz="2800" b="1">
                    <a:solidFill>
                      <a:srgbClr val="EF8213"/>
                    </a:solidFill>
                    <a:latin typeface="Spartan ExtraBold" pitchFamily="2" charset="77"/>
                    <a:ea typeface="Hyundai Sans Text Office" panose="020B0504040000000000" pitchFamily="34" charset="0"/>
                    <a:cs typeface="Futura" panose="020B0602020204020303" pitchFamily="34" charset="-79"/>
                  </a:defRPr>
                </a:lvl1pPr>
              </a:lstStyle>
              <a:p>
                <a:pPr defTabSz="1219107">
                  <a:buClr>
                    <a:srgbClr val="000000"/>
                  </a:buClr>
                </a:pPr>
                <a:r>
                  <a:rPr lang="es-ES" sz="3200" kern="0" dirty="0">
                    <a:latin typeface="Jost" pitchFamily="2" charset="77"/>
                    <a:ea typeface="Jost" pitchFamily="2" charset="77"/>
                    <a:sym typeface="Arial"/>
                  </a:rPr>
                  <a:t>50.000</a:t>
                </a:r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B742BB0-CBBA-EAEE-2997-EBBAAD13D010}"/>
                  </a:ext>
                </a:extLst>
              </p:cNvPr>
              <p:cNvSpPr txBox="1"/>
              <p:nvPr/>
            </p:nvSpPr>
            <p:spPr>
              <a:xfrm>
                <a:off x="1941709" y="3001189"/>
                <a:ext cx="1754204" cy="48850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defTabSz="1219107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s-ES" sz="1200" kern="0" dirty="0">
                    <a:solidFill>
                      <a:srgbClr val="000000"/>
                    </a:solidFill>
                    <a:latin typeface="Jost" pitchFamily="2" charset="77"/>
                    <a:ea typeface="Jost" pitchFamily="2" charset="77"/>
                    <a:cs typeface="Futura Medium" panose="020B0602020204020303" pitchFamily="34" charset="-79"/>
                    <a:sym typeface="Arial"/>
                  </a:rPr>
                  <a:t>coches exportados al mes a otros portales</a:t>
                </a:r>
              </a:p>
            </p:txBody>
          </p:sp>
        </p:grp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E6AA143D-FC23-F8DF-6194-D238C1262B74}"/>
                </a:ext>
              </a:extLst>
            </p:cNvPr>
            <p:cNvGrpSpPr/>
            <p:nvPr/>
          </p:nvGrpSpPr>
          <p:grpSpPr>
            <a:xfrm>
              <a:off x="-279393" y="2273777"/>
              <a:ext cx="4416884" cy="710588"/>
              <a:chOff x="-202118" y="4082464"/>
              <a:chExt cx="4416884" cy="710588"/>
            </a:xfrm>
            <a:noFill/>
          </p:grpSpPr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75540D1D-161F-D746-84A7-4DF0ADF75A59}"/>
                  </a:ext>
                </a:extLst>
              </p:cNvPr>
              <p:cNvSpPr txBox="1"/>
              <p:nvPr/>
            </p:nvSpPr>
            <p:spPr>
              <a:xfrm>
                <a:off x="-202118" y="4082464"/>
                <a:ext cx="2160000" cy="710588"/>
              </a:xfrm>
              <a:prstGeom prst="rect">
                <a:avLst/>
              </a:prstGeom>
              <a:grpFill/>
              <a:ln w="12700">
                <a:noFill/>
              </a:ln>
              <a:effectLst/>
            </p:spPr>
            <p:txBody>
              <a:bodyPr wrap="square" lIns="35998" tIns="107993" rIns="35998" bIns="107993" rtlCol="0">
                <a:spAutoFit/>
              </a:bodyPr>
              <a:lstStyle>
                <a:defPPr>
                  <a:defRPr lang="es-ES"/>
                </a:defPPr>
                <a:lvl1pPr algn="r">
                  <a:defRPr sz="2800" b="1">
                    <a:solidFill>
                      <a:srgbClr val="EF8213"/>
                    </a:solidFill>
                    <a:latin typeface="Spartan ExtraBold" pitchFamily="2" charset="77"/>
                    <a:ea typeface="Hyundai Sans Text Office" panose="020B0504040000000000" pitchFamily="34" charset="0"/>
                    <a:cs typeface="Futura" panose="020B0602020204020303" pitchFamily="34" charset="-79"/>
                  </a:defRPr>
                </a:lvl1pPr>
              </a:lstStyle>
              <a:p>
                <a:pPr defTabSz="1219107">
                  <a:buClr>
                    <a:srgbClr val="000000"/>
                  </a:buClr>
                </a:pPr>
                <a:r>
                  <a:rPr lang="es-ES" sz="3200" kern="0" dirty="0">
                    <a:latin typeface="Jost" pitchFamily="2" charset="77"/>
                    <a:ea typeface="Jost" pitchFamily="2" charset="77"/>
                    <a:sym typeface="Arial"/>
                  </a:rPr>
                  <a:t>1.500</a:t>
                </a:r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A393DDE4-7B12-E72D-6D23-C1220A01EA23}"/>
                  </a:ext>
                </a:extLst>
              </p:cNvPr>
              <p:cNvSpPr txBox="1"/>
              <p:nvPr/>
            </p:nvSpPr>
            <p:spPr>
              <a:xfrm>
                <a:off x="1941710" y="4178213"/>
                <a:ext cx="2273056" cy="48850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defTabSz="1219107">
                  <a:lnSpc>
                    <a:spcPct val="110000"/>
                  </a:lnSpc>
                  <a:buClr>
                    <a:srgbClr val="000000"/>
                  </a:buClr>
                </a:pPr>
                <a:r>
                  <a:rPr lang="es-ES" sz="1200" kern="0" dirty="0">
                    <a:solidFill>
                      <a:srgbClr val="000000"/>
                    </a:solidFill>
                    <a:latin typeface="Jost" pitchFamily="2" charset="77"/>
                    <a:ea typeface="Jost" pitchFamily="2" charset="77"/>
                    <a:cs typeface="Futura Medium" panose="020B0602020204020303" pitchFamily="34" charset="-79"/>
                    <a:sym typeface="Arial"/>
                  </a:rPr>
                  <a:t>clientes usan nuestra herramienta DEALER</a:t>
                </a:r>
              </a:p>
            </p:txBody>
          </p:sp>
        </p:grpSp>
      </p:grpSp>
      <p:sp>
        <p:nvSpPr>
          <p:cNvPr id="35" name="TextBox 40">
            <a:extLst>
              <a:ext uri="{FF2B5EF4-FFF2-40B4-BE49-F238E27FC236}">
                <a16:creationId xmlns:a16="http://schemas.microsoft.com/office/drawing/2014/main" id="{4EF568A2-2A39-F959-DAFD-A5AD6B1F0CF4}"/>
              </a:ext>
            </a:extLst>
          </p:cNvPr>
          <p:cNvSpPr txBox="1"/>
          <p:nvPr/>
        </p:nvSpPr>
        <p:spPr>
          <a:xfrm rot="16200000">
            <a:off x="-621345" y="4860133"/>
            <a:ext cx="2400390" cy="34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07">
              <a:lnSpc>
                <a:spcPct val="150000"/>
              </a:lnSpc>
              <a:buClr>
                <a:srgbClr val="000000"/>
              </a:buClr>
            </a:pPr>
            <a:r>
              <a:rPr lang="pt-PT" sz="1200" b="1" kern="0" dirty="0">
                <a:solidFill>
                  <a:srgbClr val="EF8213"/>
                </a:solidFill>
                <a:latin typeface="Jost" pitchFamily="2" charset="77"/>
                <a:ea typeface="Jost" pitchFamily="2" charset="77"/>
                <a:cs typeface="DWA Corpid" panose="020B0503040502060204" pitchFamily="34" charset="0"/>
                <a:sym typeface="Arial"/>
              </a:rPr>
              <a:t>Fabricantes (NSC)</a:t>
            </a:r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E25D291B-FDC8-D648-B84E-9BB37D0A7A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1327" y="5666056"/>
            <a:ext cx="1009466" cy="611957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F7A15751-F580-8792-7246-3286F9C3385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40639" y="4365438"/>
            <a:ext cx="755947" cy="519450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C8672484-56C6-A597-2686-72B97FE69E5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616135" y="5710730"/>
            <a:ext cx="536073" cy="522610"/>
          </a:xfrm>
          <a:prstGeom prst="rect">
            <a:avLst/>
          </a:prstGeom>
        </p:spPr>
      </p:pic>
      <p:grpSp>
        <p:nvGrpSpPr>
          <p:cNvPr id="109" name="Grupo 108">
            <a:extLst>
              <a:ext uri="{FF2B5EF4-FFF2-40B4-BE49-F238E27FC236}">
                <a16:creationId xmlns:a16="http://schemas.microsoft.com/office/drawing/2014/main" id="{1C99D4E5-2C9B-65F5-98E2-88ABD9C39571}"/>
              </a:ext>
            </a:extLst>
          </p:cNvPr>
          <p:cNvGrpSpPr/>
          <p:nvPr/>
        </p:nvGrpSpPr>
        <p:grpSpPr>
          <a:xfrm>
            <a:off x="907818" y="5078620"/>
            <a:ext cx="636874" cy="397733"/>
            <a:chOff x="1050490" y="5023741"/>
            <a:chExt cx="636919" cy="397761"/>
          </a:xfrm>
        </p:grpSpPr>
        <p:pic>
          <p:nvPicPr>
            <p:cNvPr id="38" name="Gráfico 37">
              <a:extLst>
                <a:ext uri="{FF2B5EF4-FFF2-40B4-BE49-F238E27FC236}">
                  <a16:creationId xmlns:a16="http://schemas.microsoft.com/office/drawing/2014/main" id="{40E9F614-0EEB-297D-A566-9FEE2A6427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r="71087"/>
            <a:stretch/>
          </p:blipFill>
          <p:spPr>
            <a:xfrm>
              <a:off x="1101662" y="5023741"/>
              <a:ext cx="487925" cy="242813"/>
            </a:xfrm>
            <a:prstGeom prst="rect">
              <a:avLst/>
            </a:prstGeom>
          </p:spPr>
        </p:pic>
        <p:pic>
          <p:nvPicPr>
            <p:cNvPr id="39" name="Gráfico 38">
              <a:extLst>
                <a:ext uri="{FF2B5EF4-FFF2-40B4-BE49-F238E27FC236}">
                  <a16:creationId xmlns:a16="http://schemas.microsoft.com/office/drawing/2014/main" id="{0DA1B6F7-A2B8-AF5E-7A99-1338F21DC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31290" t="-2984"/>
            <a:stretch/>
          </p:blipFill>
          <p:spPr>
            <a:xfrm>
              <a:off x="1050490" y="5284145"/>
              <a:ext cx="636919" cy="137357"/>
            </a:xfrm>
            <a:prstGeom prst="rect">
              <a:avLst/>
            </a:prstGeom>
          </p:spPr>
        </p:pic>
      </p:grpSp>
      <p:pic>
        <p:nvPicPr>
          <p:cNvPr id="40" name="Imagen 39" descr="Forma&#10;&#10;Descripción generada automáticamente con confianza media">
            <a:extLst>
              <a:ext uri="{FF2B5EF4-FFF2-40B4-BE49-F238E27FC236}">
                <a16:creationId xmlns:a16="http://schemas.microsoft.com/office/drawing/2014/main" id="{04DBEA75-A703-BE39-945E-A82BDDC9116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706" y="3707657"/>
            <a:ext cx="850730" cy="478536"/>
          </a:xfrm>
          <a:prstGeom prst="rect">
            <a:avLst/>
          </a:prstGeom>
        </p:spPr>
      </p:pic>
      <p:grpSp>
        <p:nvGrpSpPr>
          <p:cNvPr id="108" name="Grupo 107">
            <a:extLst>
              <a:ext uri="{FF2B5EF4-FFF2-40B4-BE49-F238E27FC236}">
                <a16:creationId xmlns:a16="http://schemas.microsoft.com/office/drawing/2014/main" id="{861CE0F3-D094-036B-7A62-4EF85B682F22}"/>
              </a:ext>
            </a:extLst>
          </p:cNvPr>
          <p:cNvGrpSpPr>
            <a:grpSpLocks noChangeAspect="1"/>
          </p:cNvGrpSpPr>
          <p:nvPr/>
        </p:nvGrpSpPr>
        <p:grpSpPr>
          <a:xfrm>
            <a:off x="2655379" y="4387226"/>
            <a:ext cx="683952" cy="491944"/>
            <a:chOff x="2058182" y="4539528"/>
            <a:chExt cx="467030" cy="335917"/>
          </a:xfrm>
        </p:grpSpPr>
        <p:pic>
          <p:nvPicPr>
            <p:cNvPr id="41" name="Gráfico 40">
              <a:extLst>
                <a:ext uri="{FF2B5EF4-FFF2-40B4-BE49-F238E27FC236}">
                  <a16:creationId xmlns:a16="http://schemas.microsoft.com/office/drawing/2014/main" id="{ADA9D722-4C13-A142-85BF-A9ABD88BA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b="22308"/>
            <a:stretch/>
          </p:blipFill>
          <p:spPr>
            <a:xfrm>
              <a:off x="2115077" y="4539528"/>
              <a:ext cx="353240" cy="217971"/>
            </a:xfrm>
            <a:prstGeom prst="rect">
              <a:avLst/>
            </a:prstGeom>
          </p:spPr>
        </p:pic>
        <p:pic>
          <p:nvPicPr>
            <p:cNvPr id="42" name="Gráfico 41">
              <a:extLst>
                <a:ext uri="{FF2B5EF4-FFF2-40B4-BE49-F238E27FC236}">
                  <a16:creationId xmlns:a16="http://schemas.microsoft.com/office/drawing/2014/main" id="{B10AA6B8-DAB0-AAE0-A113-982EB853B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78216"/>
            <a:stretch/>
          </p:blipFill>
          <p:spPr>
            <a:xfrm>
              <a:off x="2058182" y="4794642"/>
              <a:ext cx="467030" cy="80803"/>
            </a:xfrm>
            <a:prstGeom prst="rect">
              <a:avLst/>
            </a:prstGeom>
          </p:spPr>
        </p:pic>
      </p:grpSp>
      <p:pic>
        <p:nvPicPr>
          <p:cNvPr id="43" name="Imagen 42">
            <a:extLst>
              <a:ext uri="{FF2B5EF4-FFF2-40B4-BE49-F238E27FC236}">
                <a16:creationId xmlns:a16="http://schemas.microsoft.com/office/drawing/2014/main" id="{1E0F0A99-4B2B-0965-E76A-C842A9969E5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661" y="4986414"/>
            <a:ext cx="805018" cy="582142"/>
          </a:xfrm>
          <a:prstGeom prst="rect">
            <a:avLst/>
          </a:prstGeom>
        </p:spPr>
      </p:pic>
      <p:pic>
        <p:nvPicPr>
          <p:cNvPr id="44" name="Imagen 63">
            <a:extLst>
              <a:ext uri="{FF2B5EF4-FFF2-40B4-BE49-F238E27FC236}">
                <a16:creationId xmlns:a16="http://schemas.microsoft.com/office/drawing/2014/main" id="{8D3A165C-89A4-75FC-A860-0D2B94A08C2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3630714" y="3693465"/>
            <a:ext cx="506915" cy="506917"/>
          </a:xfrm>
          <a:prstGeom prst="rect">
            <a:avLst/>
          </a:prstGeom>
        </p:spPr>
      </p:pic>
      <p:pic>
        <p:nvPicPr>
          <p:cNvPr id="45" name="Gráfico 44">
            <a:extLst>
              <a:ext uri="{FF2B5EF4-FFF2-40B4-BE49-F238E27FC236}">
                <a16:creationId xmlns:a16="http://schemas.microsoft.com/office/drawing/2014/main" id="{151328BA-1A65-5A39-67C2-C917E1E6E3E6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439531" y="4408647"/>
            <a:ext cx="881612" cy="385558"/>
          </a:xfrm>
          <a:prstGeom prst="rect">
            <a:avLst/>
          </a:prstGeom>
        </p:spPr>
      </p:pic>
      <p:pic>
        <p:nvPicPr>
          <p:cNvPr id="47" name="Imagen 46" descr="Imagen que contiene exterior, firmar, calle, señal&#10;&#10;Descripción generada automáticamente">
            <a:extLst>
              <a:ext uri="{FF2B5EF4-FFF2-40B4-BE49-F238E27FC236}">
                <a16:creationId xmlns:a16="http://schemas.microsoft.com/office/drawing/2014/main" id="{788D591E-D79B-9CDA-57E5-28897C92D683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539" y="4986414"/>
            <a:ext cx="467462" cy="582142"/>
          </a:xfrm>
          <a:prstGeom prst="rect">
            <a:avLst/>
          </a:prstGeom>
        </p:spPr>
      </p:pic>
      <p:pic>
        <p:nvPicPr>
          <p:cNvPr id="48" name="Imagen 47" descr="Imagen que contiene exterior, firmar, tráfico, calle&#10;&#10;Descripción generada automáticamente">
            <a:extLst>
              <a:ext uri="{FF2B5EF4-FFF2-40B4-BE49-F238E27FC236}">
                <a16:creationId xmlns:a16="http://schemas.microsoft.com/office/drawing/2014/main" id="{F433962A-D5BB-F5AC-87DE-22EC9E6734DF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77" y="3707747"/>
            <a:ext cx="478354" cy="478357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3AA31A5F-8D74-8801-30CC-6448CD910936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1842543" y="6287617"/>
            <a:ext cx="671753" cy="499016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A35312BE-186C-1DA1-C20B-CC0EAFE14B81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3499282" y="6334733"/>
            <a:ext cx="769775" cy="404780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3A644A60-BB7E-F128-A7AA-ADDF84CE9189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71" y="6355908"/>
            <a:ext cx="679563" cy="362433"/>
          </a:xfrm>
          <a:prstGeom prst="rect">
            <a:avLst/>
          </a:prstGeom>
        </p:spPr>
      </p:pic>
      <p:grpSp>
        <p:nvGrpSpPr>
          <p:cNvPr id="107" name="Grupo 106">
            <a:extLst>
              <a:ext uri="{FF2B5EF4-FFF2-40B4-BE49-F238E27FC236}">
                <a16:creationId xmlns:a16="http://schemas.microsoft.com/office/drawing/2014/main" id="{25E787EC-4688-90AD-856B-7E9E60928C4D}"/>
              </a:ext>
            </a:extLst>
          </p:cNvPr>
          <p:cNvGrpSpPr/>
          <p:nvPr/>
        </p:nvGrpSpPr>
        <p:grpSpPr>
          <a:xfrm>
            <a:off x="1814902" y="5806049"/>
            <a:ext cx="921059" cy="331975"/>
            <a:chOff x="2142155" y="5585960"/>
            <a:chExt cx="921124" cy="331999"/>
          </a:xfrm>
        </p:grpSpPr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46AA217A-3556-3DD9-5440-0C9BB4A0A5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90777" y="5613881"/>
              <a:ext cx="672502" cy="274545"/>
            </a:xfrm>
            <a:prstGeom prst="rect">
              <a:avLst/>
            </a:prstGeom>
          </p:spPr>
        </p:pic>
        <p:pic>
          <p:nvPicPr>
            <p:cNvPr id="52" name="Gráfico 51">
              <a:extLst>
                <a:ext uri="{FF2B5EF4-FFF2-40B4-BE49-F238E27FC236}">
                  <a16:creationId xmlns:a16="http://schemas.microsoft.com/office/drawing/2014/main" id="{979B0713-634B-2C04-F9C5-C12DDD43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2142155" y="5585960"/>
              <a:ext cx="253204" cy="331999"/>
            </a:xfrm>
            <a:prstGeom prst="rect">
              <a:avLst/>
            </a:prstGeom>
          </p:spPr>
        </p:pic>
      </p:grpSp>
      <p:cxnSp>
        <p:nvCxnSpPr>
          <p:cNvPr id="100" name="Conector recto 99">
            <a:extLst>
              <a:ext uri="{FF2B5EF4-FFF2-40B4-BE49-F238E27FC236}">
                <a16:creationId xmlns:a16="http://schemas.microsoft.com/office/drawing/2014/main" id="{70984232-6FBE-E8B2-0465-49B3AF2D22F0}"/>
              </a:ext>
            </a:extLst>
          </p:cNvPr>
          <p:cNvCxnSpPr>
            <a:cxnSpLocks/>
          </p:cNvCxnSpPr>
          <p:nvPr/>
        </p:nvCxnSpPr>
        <p:spPr>
          <a:xfrm>
            <a:off x="4913779" y="4794454"/>
            <a:ext cx="7030762" cy="0"/>
          </a:xfrm>
          <a:prstGeom prst="line">
            <a:avLst/>
          </a:prstGeom>
          <a:ln w="127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cto 100">
            <a:extLst>
              <a:ext uri="{FF2B5EF4-FFF2-40B4-BE49-F238E27FC236}">
                <a16:creationId xmlns:a16="http://schemas.microsoft.com/office/drawing/2014/main" id="{A1008DA8-93C6-C5C5-A9E1-8A1D89FBC8C5}"/>
              </a:ext>
            </a:extLst>
          </p:cNvPr>
          <p:cNvCxnSpPr>
            <a:cxnSpLocks/>
          </p:cNvCxnSpPr>
          <p:nvPr/>
        </p:nvCxnSpPr>
        <p:spPr>
          <a:xfrm>
            <a:off x="4913779" y="5723855"/>
            <a:ext cx="7030762" cy="0"/>
          </a:xfrm>
          <a:prstGeom prst="line">
            <a:avLst/>
          </a:prstGeom>
          <a:ln w="127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cto 104">
            <a:extLst>
              <a:ext uri="{FF2B5EF4-FFF2-40B4-BE49-F238E27FC236}">
                <a16:creationId xmlns:a16="http://schemas.microsoft.com/office/drawing/2014/main" id="{6213A83B-05A6-D7DA-3CBE-AD98C4D99210}"/>
              </a:ext>
            </a:extLst>
          </p:cNvPr>
          <p:cNvCxnSpPr>
            <a:cxnSpLocks/>
          </p:cNvCxnSpPr>
          <p:nvPr/>
        </p:nvCxnSpPr>
        <p:spPr>
          <a:xfrm>
            <a:off x="4646466" y="3669663"/>
            <a:ext cx="0" cy="2997158"/>
          </a:xfrm>
          <a:prstGeom prst="line">
            <a:avLst/>
          </a:prstGeom>
          <a:ln w="127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ítulo 2">
            <a:extLst>
              <a:ext uri="{FF2B5EF4-FFF2-40B4-BE49-F238E27FC236}">
                <a16:creationId xmlns:a16="http://schemas.microsoft.com/office/drawing/2014/main" id="{59F94FFD-DE7C-034C-1219-E53E2DD69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9661" y="3255446"/>
            <a:ext cx="9219450" cy="349226"/>
          </a:xfrm>
          <a:prstGeom prst="rect">
            <a:avLst/>
          </a:prstGeom>
        </p:spPr>
        <p:txBody>
          <a:bodyPr/>
          <a:lstStyle/>
          <a:p>
            <a:r>
              <a:rPr lang="es-ES_tradnl" sz="1800" b="1" dirty="0">
                <a:latin typeface="Jost" pitchFamily="2" charset="77"/>
                <a:ea typeface="Jost" pitchFamily="2" charset="77"/>
              </a:rPr>
              <a:t>Principales clientes</a:t>
            </a:r>
          </a:p>
        </p:txBody>
      </p:sp>
      <p:pic>
        <p:nvPicPr>
          <p:cNvPr id="68" name="Imagen 67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B13FAFB-D009-FA8C-C61C-F248FF96BF67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702" y="4349637"/>
            <a:ext cx="868670" cy="488627"/>
          </a:xfrm>
          <a:prstGeom prst="rect">
            <a:avLst/>
          </a:prstGeom>
        </p:spPr>
      </p:pic>
      <p:pic>
        <p:nvPicPr>
          <p:cNvPr id="98" name="Gráfico 97">
            <a:extLst>
              <a:ext uri="{FF2B5EF4-FFF2-40B4-BE49-F238E27FC236}">
                <a16:creationId xmlns:a16="http://schemas.microsoft.com/office/drawing/2014/main" id="{CEF31C8E-23EF-3B75-1625-DACC2A7E2F29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2721453" y="5030498"/>
            <a:ext cx="503965" cy="503965"/>
          </a:xfrm>
          <a:prstGeom prst="rect">
            <a:avLst/>
          </a:prstGeom>
        </p:spPr>
      </p:pic>
      <p:pic>
        <p:nvPicPr>
          <p:cNvPr id="102" name="Gráfico 101">
            <a:extLst>
              <a:ext uri="{FF2B5EF4-FFF2-40B4-BE49-F238E27FC236}">
                <a16:creationId xmlns:a16="http://schemas.microsoft.com/office/drawing/2014/main" id="{938B0CED-E8FF-A8A0-E53E-15B7B052FB4D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2790804" y="6404211"/>
            <a:ext cx="431970" cy="265827"/>
          </a:xfrm>
          <a:prstGeom prst="rect">
            <a:avLst/>
          </a:prstGeom>
        </p:spPr>
      </p:pic>
      <p:pic>
        <p:nvPicPr>
          <p:cNvPr id="104" name="Gráfico 103">
            <a:extLst>
              <a:ext uri="{FF2B5EF4-FFF2-40B4-BE49-F238E27FC236}">
                <a16:creationId xmlns:a16="http://schemas.microsoft.com/office/drawing/2014/main" id="{2FEF1776-6DAE-3A0F-69A1-DB9B73C085B2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2910670" y="5863322"/>
            <a:ext cx="539962" cy="217425"/>
          </a:xfrm>
          <a:prstGeom prst="rect">
            <a:avLst/>
          </a:prstGeom>
        </p:spPr>
      </p:pic>
      <p:grpSp>
        <p:nvGrpSpPr>
          <p:cNvPr id="61" name="Grupo 60">
            <a:extLst>
              <a:ext uri="{FF2B5EF4-FFF2-40B4-BE49-F238E27FC236}">
                <a16:creationId xmlns:a16="http://schemas.microsoft.com/office/drawing/2014/main" id="{00D462DC-F66A-27EE-8610-4F07401885DD}"/>
              </a:ext>
            </a:extLst>
          </p:cNvPr>
          <p:cNvGrpSpPr/>
          <p:nvPr/>
        </p:nvGrpSpPr>
        <p:grpSpPr>
          <a:xfrm>
            <a:off x="4769720" y="3522320"/>
            <a:ext cx="7217345" cy="1090009"/>
            <a:chOff x="3577219" y="2613393"/>
            <a:chExt cx="5413389" cy="817564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0A150DDB-A1B3-3892-B289-9C3D67314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56863" y="2613393"/>
              <a:ext cx="1104689" cy="483305"/>
            </a:xfrm>
            <a:prstGeom prst="rect">
              <a:avLst/>
            </a:prstGeom>
          </p:spPr>
        </p:pic>
        <p:sp>
          <p:nvSpPr>
            <p:cNvPr id="34" name="TextBox 40">
              <a:extLst>
                <a:ext uri="{FF2B5EF4-FFF2-40B4-BE49-F238E27FC236}">
                  <a16:creationId xmlns:a16="http://schemas.microsoft.com/office/drawing/2014/main" id="{7AC28884-C2B9-54D9-F13A-BCC4428BC67E}"/>
                </a:ext>
              </a:extLst>
            </p:cNvPr>
            <p:cNvSpPr txBox="1"/>
            <p:nvPr/>
          </p:nvSpPr>
          <p:spPr>
            <a:xfrm>
              <a:off x="3577219" y="2744537"/>
              <a:ext cx="1761673" cy="20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07">
                <a:buClr>
                  <a:srgbClr val="000000"/>
                </a:buClr>
              </a:pPr>
              <a:r>
                <a:rPr lang="pt-PT" sz="1200" b="1" kern="0" dirty="0">
                  <a:solidFill>
                    <a:srgbClr val="EF8213"/>
                  </a:solidFill>
                  <a:latin typeface="Jost" pitchFamily="2" charset="77"/>
                  <a:ea typeface="Jost" pitchFamily="2" charset="77"/>
                  <a:cs typeface="DWA Corpid" panose="020B0503040502060204" pitchFamily="34" charset="0"/>
                  <a:sym typeface="Arial"/>
                </a:rPr>
                <a:t>Grupos</a:t>
              </a:r>
            </a:p>
          </p:txBody>
        </p:sp>
        <p:pic>
          <p:nvPicPr>
            <p:cNvPr id="69" name="Imagen 68">
              <a:extLst>
                <a:ext uri="{FF2B5EF4-FFF2-40B4-BE49-F238E27FC236}">
                  <a16:creationId xmlns:a16="http://schemas.microsoft.com/office/drawing/2014/main" id="{C1C416A7-A442-3C7A-1E6E-20B6594FF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7856" y="2961813"/>
              <a:ext cx="625459" cy="469144"/>
            </a:xfrm>
            <a:prstGeom prst="rect">
              <a:avLst/>
            </a:prstGeom>
          </p:spPr>
        </p:pic>
        <p:pic>
          <p:nvPicPr>
            <p:cNvPr id="70" name="Imagen 69">
              <a:extLst>
                <a:ext uri="{FF2B5EF4-FFF2-40B4-BE49-F238E27FC236}">
                  <a16:creationId xmlns:a16="http://schemas.microsoft.com/office/drawing/2014/main" id="{3EAE35A9-5954-C689-B2BD-B1E7AE852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1107" y="2799208"/>
              <a:ext cx="891280" cy="196733"/>
            </a:xfrm>
            <a:prstGeom prst="rect">
              <a:avLst/>
            </a:prstGeom>
          </p:spPr>
        </p:pic>
        <p:pic>
          <p:nvPicPr>
            <p:cNvPr id="77" name="Imagen 76">
              <a:extLst>
                <a:ext uri="{FF2B5EF4-FFF2-40B4-BE49-F238E27FC236}">
                  <a16:creationId xmlns:a16="http://schemas.microsoft.com/office/drawing/2014/main" id="{17DC2DE2-A3D0-0B30-EF26-58A707239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3334" y="2740848"/>
              <a:ext cx="677274" cy="270912"/>
            </a:xfrm>
            <a:prstGeom prst="rect">
              <a:avLst/>
            </a:prstGeom>
          </p:spPr>
        </p:pic>
        <p:pic>
          <p:nvPicPr>
            <p:cNvPr id="78" name="Imagen 77">
              <a:extLst>
                <a:ext uri="{FF2B5EF4-FFF2-40B4-BE49-F238E27FC236}">
                  <a16:creationId xmlns:a16="http://schemas.microsoft.com/office/drawing/2014/main" id="{A66E8720-A424-85C7-DA0E-C755B7204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58575" y="3103702"/>
              <a:ext cx="761580" cy="236833"/>
            </a:xfrm>
            <a:prstGeom prst="rect">
              <a:avLst/>
            </a:prstGeom>
          </p:spPr>
        </p:pic>
        <p:pic>
          <p:nvPicPr>
            <p:cNvPr id="96" name="Imagen 95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78D9CFC1-A881-B378-24E9-163B409AD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8915" y="2658242"/>
              <a:ext cx="1238291" cy="393592"/>
            </a:xfrm>
            <a:prstGeom prst="rect">
              <a:avLst/>
            </a:prstGeom>
          </p:spPr>
        </p:pic>
        <p:pic>
          <p:nvPicPr>
            <p:cNvPr id="58" name="Imagen 57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A29A8CD0-49AF-E8FD-3A4C-1F4CD68FE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9889" y="2764446"/>
              <a:ext cx="786737" cy="149696"/>
            </a:xfrm>
            <a:prstGeom prst="rect">
              <a:avLst/>
            </a:prstGeom>
          </p:spPr>
        </p:pic>
        <p:pic>
          <p:nvPicPr>
            <p:cNvPr id="62" name="Imagen 61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9282CF2F-F2AF-5800-0434-2565A1055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1072" y="3118581"/>
              <a:ext cx="1041453" cy="203409"/>
            </a:xfrm>
            <a:prstGeom prst="rect">
              <a:avLst/>
            </a:prstGeom>
          </p:spPr>
        </p:pic>
        <p:pic>
          <p:nvPicPr>
            <p:cNvPr id="64" name="Imagen 63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D2BF23B1-4A95-AB77-C61A-10DD44437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2598" y="3063295"/>
              <a:ext cx="739509" cy="313982"/>
            </a:xfrm>
            <a:prstGeom prst="rect">
              <a:avLst/>
            </a:prstGeom>
          </p:spPr>
        </p:pic>
        <p:pic>
          <p:nvPicPr>
            <p:cNvPr id="1028" name="Imagen 1027">
              <a:extLst>
                <a:ext uri="{FF2B5EF4-FFF2-40B4-BE49-F238E27FC236}">
                  <a16:creationId xmlns:a16="http://schemas.microsoft.com/office/drawing/2014/main" id="{B92C5DBD-B653-A906-54C3-A336285D7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rcRect/>
            <a:stretch/>
          </p:blipFill>
          <p:spPr>
            <a:xfrm>
              <a:off x="4366979" y="3126316"/>
              <a:ext cx="1045362" cy="180000"/>
            </a:xfrm>
            <a:prstGeom prst="rect">
              <a:avLst/>
            </a:prstGeom>
          </p:spPr>
        </p:pic>
      </p:grpSp>
      <p:sp>
        <p:nvSpPr>
          <p:cNvPr id="3" name="Título 1">
            <a:extLst>
              <a:ext uri="{FF2B5EF4-FFF2-40B4-BE49-F238E27FC236}">
                <a16:creationId xmlns:a16="http://schemas.microsoft.com/office/drawing/2014/main" id="{46C7911F-841D-6A2D-280A-7B4D29A7F46D}"/>
              </a:ext>
            </a:extLst>
          </p:cNvPr>
          <p:cNvSpPr txBox="1">
            <a:spLocks/>
          </p:cNvSpPr>
          <p:nvPr/>
        </p:nvSpPr>
        <p:spPr>
          <a:xfrm>
            <a:off x="666747" y="344932"/>
            <a:ext cx="9086597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07">
              <a:buClr>
                <a:srgbClr val="000000"/>
              </a:buClr>
            </a:pPr>
            <a:r>
              <a:rPr lang="es-ES" sz="6000" dirty="0" err="1">
                <a:solidFill>
                  <a:srgbClr val="000000"/>
                </a:solidFill>
                <a:latin typeface="Jost Thin" pitchFamily="2" charset="77"/>
                <a:ea typeface="Jost Thin" pitchFamily="2" charset="77"/>
                <a:sym typeface="Arial"/>
              </a:rPr>
              <a:t>Motorflash</a:t>
            </a:r>
            <a:r>
              <a:rPr lang="es-ES" sz="6000" dirty="0">
                <a:solidFill>
                  <a:srgbClr val="000000"/>
                </a:solidFill>
                <a:latin typeface="Jost Thin" pitchFamily="2" charset="77"/>
                <a:ea typeface="Jost Thin" pitchFamily="2" charset="77"/>
                <a:sym typeface="Arial"/>
              </a:rPr>
              <a:t> en un vistazo</a:t>
            </a:r>
          </a:p>
        </p:txBody>
      </p:sp>
      <p:sp>
        <p:nvSpPr>
          <p:cNvPr id="2" name="TextBox 40">
            <a:extLst>
              <a:ext uri="{FF2B5EF4-FFF2-40B4-BE49-F238E27FC236}">
                <a16:creationId xmlns:a16="http://schemas.microsoft.com/office/drawing/2014/main" id="{27CAB40C-6D42-CEA0-77CD-FABC365FA67C}"/>
              </a:ext>
            </a:extLst>
          </p:cNvPr>
          <p:cNvSpPr txBox="1"/>
          <p:nvPr/>
        </p:nvSpPr>
        <p:spPr>
          <a:xfrm>
            <a:off x="4790718" y="5911851"/>
            <a:ext cx="2709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07">
              <a:buClr>
                <a:srgbClr val="000000"/>
              </a:buClr>
            </a:pPr>
            <a:r>
              <a:rPr lang="pt-PT" sz="1200" b="1" kern="0" dirty="0">
                <a:solidFill>
                  <a:srgbClr val="EF8213"/>
                </a:solidFill>
                <a:latin typeface="Jost" pitchFamily="2" charset="77"/>
                <a:ea typeface="Jost" pitchFamily="2" charset="77"/>
                <a:cs typeface="DWA Corpid" panose="020B0503040502060204" pitchFamily="34" charset="0"/>
                <a:sym typeface="Arial"/>
              </a:rPr>
              <a:t>Financieras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93C0C16-47AC-D798-8B77-B2A1854854CB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7695" y="5892863"/>
            <a:ext cx="1114594" cy="58549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0B9C248-8086-2AA7-4B38-9F2B82E85850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9002" y="5983220"/>
            <a:ext cx="1487289" cy="404778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62D5C107-F78E-6C5F-49D4-D2C150B25E4A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3532" y="5980652"/>
            <a:ext cx="1574935" cy="409914"/>
          </a:xfrm>
          <a:prstGeom prst="rect">
            <a:avLst/>
          </a:prstGeom>
        </p:spPr>
      </p:pic>
      <p:sp>
        <p:nvSpPr>
          <p:cNvPr id="60" name="Imagen 14">
            <a:extLst>
              <a:ext uri="{FF2B5EF4-FFF2-40B4-BE49-F238E27FC236}">
                <a16:creationId xmlns:a16="http://schemas.microsoft.com/office/drawing/2014/main" id="{DE820EC3-8A2E-0322-9B3E-DECEBBD69967}"/>
              </a:ext>
            </a:extLst>
          </p:cNvPr>
          <p:cNvSpPr/>
          <p:nvPr/>
        </p:nvSpPr>
        <p:spPr>
          <a:xfrm>
            <a:off x="7323926" y="6015410"/>
            <a:ext cx="1290172" cy="340399"/>
          </a:xfrm>
          <a:custGeom>
            <a:avLst/>
            <a:gdLst>
              <a:gd name="connsiteX0" fmla="*/ 111701 w 967697"/>
              <a:gd name="connsiteY0" fmla="*/ 68389 h 255317"/>
              <a:gd name="connsiteX1" fmla="*/ 107142 w 967697"/>
              <a:gd name="connsiteY1" fmla="*/ 52431 h 255317"/>
              <a:gd name="connsiteX2" fmla="*/ 82066 w 967697"/>
              <a:gd name="connsiteY2" fmla="*/ 10258 h 255317"/>
              <a:gd name="connsiteX3" fmla="*/ 78647 w 967697"/>
              <a:gd name="connsiteY3" fmla="*/ 0 h 255317"/>
              <a:gd name="connsiteX4" fmla="*/ 77507 w 967697"/>
              <a:gd name="connsiteY4" fmla="*/ 2280 h 255317"/>
              <a:gd name="connsiteX5" fmla="*/ 77507 w 967697"/>
              <a:gd name="connsiteY5" fmla="*/ 36474 h 255317"/>
              <a:gd name="connsiteX6" fmla="*/ 98023 w 967697"/>
              <a:gd name="connsiteY6" fmla="*/ 70668 h 255317"/>
              <a:gd name="connsiteX7" fmla="*/ 98023 w 967697"/>
              <a:gd name="connsiteY7" fmla="*/ 104862 h 255317"/>
              <a:gd name="connsiteX8" fmla="*/ 96884 w 967697"/>
              <a:gd name="connsiteY8" fmla="*/ 107142 h 255317"/>
              <a:gd name="connsiteX9" fmla="*/ 93464 w 967697"/>
              <a:gd name="connsiteY9" fmla="*/ 96884 h 255317"/>
              <a:gd name="connsiteX10" fmla="*/ 75227 w 967697"/>
              <a:gd name="connsiteY10" fmla="*/ 66109 h 255317"/>
              <a:gd name="connsiteX11" fmla="*/ 63829 w 967697"/>
              <a:gd name="connsiteY11" fmla="*/ 45592 h 255317"/>
              <a:gd name="connsiteX12" fmla="*/ 60410 w 967697"/>
              <a:gd name="connsiteY12" fmla="*/ 35334 h 255317"/>
              <a:gd name="connsiteX13" fmla="*/ 59270 w 967697"/>
              <a:gd name="connsiteY13" fmla="*/ 37614 h 255317"/>
              <a:gd name="connsiteX14" fmla="*/ 59270 w 967697"/>
              <a:gd name="connsiteY14" fmla="*/ 71808 h 255317"/>
              <a:gd name="connsiteX15" fmla="*/ 79787 w 967697"/>
              <a:gd name="connsiteY15" fmla="*/ 106002 h 255317"/>
              <a:gd name="connsiteX16" fmla="*/ 79787 w 967697"/>
              <a:gd name="connsiteY16" fmla="*/ 140196 h 255317"/>
              <a:gd name="connsiteX17" fmla="*/ 78647 w 967697"/>
              <a:gd name="connsiteY17" fmla="*/ 142476 h 255317"/>
              <a:gd name="connsiteX18" fmla="*/ 75227 w 967697"/>
              <a:gd name="connsiteY18" fmla="*/ 132218 h 255317"/>
              <a:gd name="connsiteX19" fmla="*/ 50152 w 967697"/>
              <a:gd name="connsiteY19" fmla="*/ 90045 h 255317"/>
              <a:gd name="connsiteX20" fmla="*/ 45592 w 967697"/>
              <a:gd name="connsiteY20" fmla="*/ 71808 h 255317"/>
              <a:gd name="connsiteX21" fmla="*/ 0 w 967697"/>
              <a:gd name="connsiteY21" fmla="*/ 110561 h 255317"/>
              <a:gd name="connsiteX22" fmla="*/ 79787 w 967697"/>
              <a:gd name="connsiteY22" fmla="*/ 152734 h 255317"/>
              <a:gd name="connsiteX23" fmla="*/ 159573 w 967697"/>
              <a:gd name="connsiteY23" fmla="*/ 110561 h 255317"/>
              <a:gd name="connsiteX24" fmla="*/ 111701 w 967697"/>
              <a:gd name="connsiteY24" fmla="*/ 68389 h 255317"/>
              <a:gd name="connsiteX25" fmla="*/ 862835 w 967697"/>
              <a:gd name="connsiteY25" fmla="*/ 67249 h 255317"/>
              <a:gd name="connsiteX26" fmla="*/ 861695 w 967697"/>
              <a:gd name="connsiteY26" fmla="*/ 80926 h 255317"/>
              <a:gd name="connsiteX27" fmla="*/ 849157 w 967697"/>
              <a:gd name="connsiteY27" fmla="*/ 79787 h 255317"/>
              <a:gd name="connsiteX28" fmla="*/ 836619 w 967697"/>
              <a:gd name="connsiteY28" fmla="*/ 80926 h 255317"/>
              <a:gd name="connsiteX29" fmla="*/ 836619 w 967697"/>
              <a:gd name="connsiteY29" fmla="*/ 144756 h 255317"/>
              <a:gd name="connsiteX30" fmla="*/ 820662 w 967697"/>
              <a:gd name="connsiteY30" fmla="*/ 144756 h 255317"/>
              <a:gd name="connsiteX31" fmla="*/ 820662 w 967697"/>
              <a:gd name="connsiteY31" fmla="*/ 70668 h 255317"/>
              <a:gd name="connsiteX32" fmla="*/ 848017 w 967697"/>
              <a:gd name="connsiteY32" fmla="*/ 66109 h 255317"/>
              <a:gd name="connsiteX33" fmla="*/ 862835 w 967697"/>
              <a:gd name="connsiteY33" fmla="*/ 67249 h 255317"/>
              <a:gd name="connsiteX34" fmla="*/ 752273 w 967697"/>
              <a:gd name="connsiteY34" fmla="*/ 99163 h 255317"/>
              <a:gd name="connsiteX35" fmla="*/ 789887 w 967697"/>
              <a:gd name="connsiteY35" fmla="*/ 99163 h 255317"/>
              <a:gd name="connsiteX36" fmla="*/ 771650 w 967697"/>
              <a:gd name="connsiteY36" fmla="*/ 79787 h 255317"/>
              <a:gd name="connsiteX37" fmla="*/ 752273 w 967697"/>
              <a:gd name="connsiteY37" fmla="*/ 99163 h 255317"/>
              <a:gd name="connsiteX38" fmla="*/ 804704 w 967697"/>
              <a:gd name="connsiteY38" fmla="*/ 112841 h 255317"/>
              <a:gd name="connsiteX39" fmla="*/ 752273 w 967697"/>
              <a:gd name="connsiteY39" fmla="*/ 112841 h 255317"/>
              <a:gd name="connsiteX40" fmla="*/ 777349 w 967697"/>
              <a:gd name="connsiteY40" fmla="*/ 132218 h 255317"/>
              <a:gd name="connsiteX41" fmla="*/ 803565 w 967697"/>
              <a:gd name="connsiteY41" fmla="*/ 126519 h 255317"/>
              <a:gd name="connsiteX42" fmla="*/ 801285 w 967697"/>
              <a:gd name="connsiteY42" fmla="*/ 141336 h 255317"/>
              <a:gd name="connsiteX43" fmla="*/ 776209 w 967697"/>
              <a:gd name="connsiteY43" fmla="*/ 145896 h 255317"/>
              <a:gd name="connsiteX44" fmla="*/ 735176 w 967697"/>
              <a:gd name="connsiteY44" fmla="*/ 106002 h 255317"/>
              <a:gd name="connsiteX45" fmla="*/ 771650 w 967697"/>
              <a:gd name="connsiteY45" fmla="*/ 66109 h 255317"/>
              <a:gd name="connsiteX46" fmla="*/ 805844 w 967697"/>
              <a:gd name="connsiteY46" fmla="*/ 100303 h 255317"/>
              <a:gd name="connsiteX47" fmla="*/ 804704 w 967697"/>
              <a:gd name="connsiteY47" fmla="*/ 112841 h 255317"/>
              <a:gd name="connsiteX48" fmla="*/ 705541 w 967697"/>
              <a:gd name="connsiteY48" fmla="*/ 127659 h 255317"/>
              <a:gd name="connsiteX49" fmla="*/ 705541 w 967697"/>
              <a:gd name="connsiteY49" fmla="*/ 82066 h 255317"/>
              <a:gd name="connsiteX50" fmla="*/ 691863 w 967697"/>
              <a:gd name="connsiteY50" fmla="*/ 80926 h 255317"/>
              <a:gd name="connsiteX51" fmla="*/ 667928 w 967697"/>
              <a:gd name="connsiteY51" fmla="*/ 108282 h 255317"/>
              <a:gd name="connsiteX52" fmla="*/ 688444 w 967697"/>
              <a:gd name="connsiteY52" fmla="*/ 134497 h 255317"/>
              <a:gd name="connsiteX53" fmla="*/ 705541 w 967697"/>
              <a:gd name="connsiteY53" fmla="*/ 127659 h 255317"/>
              <a:gd name="connsiteX54" fmla="*/ 722638 w 967697"/>
              <a:gd name="connsiteY54" fmla="*/ 41033 h 255317"/>
              <a:gd name="connsiteX55" fmla="*/ 722638 w 967697"/>
              <a:gd name="connsiteY55" fmla="*/ 144756 h 255317"/>
              <a:gd name="connsiteX56" fmla="*/ 707821 w 967697"/>
              <a:gd name="connsiteY56" fmla="*/ 144756 h 255317"/>
              <a:gd name="connsiteX57" fmla="*/ 706681 w 967697"/>
              <a:gd name="connsiteY57" fmla="*/ 134497 h 255317"/>
              <a:gd name="connsiteX58" fmla="*/ 685025 w 967697"/>
              <a:gd name="connsiteY58" fmla="*/ 145896 h 255317"/>
              <a:gd name="connsiteX59" fmla="*/ 651970 w 967697"/>
              <a:gd name="connsiteY59" fmla="*/ 107142 h 255317"/>
              <a:gd name="connsiteX60" fmla="*/ 694143 w 967697"/>
              <a:gd name="connsiteY60" fmla="*/ 66109 h 255317"/>
              <a:gd name="connsiteX61" fmla="*/ 706681 w 967697"/>
              <a:gd name="connsiteY61" fmla="*/ 67249 h 255317"/>
              <a:gd name="connsiteX62" fmla="*/ 706681 w 967697"/>
              <a:gd name="connsiteY62" fmla="*/ 43313 h 255317"/>
              <a:gd name="connsiteX63" fmla="*/ 722638 w 967697"/>
              <a:gd name="connsiteY63" fmla="*/ 41033 h 255317"/>
              <a:gd name="connsiteX64" fmla="*/ 638293 w 967697"/>
              <a:gd name="connsiteY64" fmla="*/ 94604 h 255317"/>
              <a:gd name="connsiteX65" fmla="*/ 638293 w 967697"/>
              <a:gd name="connsiteY65" fmla="*/ 144756 h 255317"/>
              <a:gd name="connsiteX66" fmla="*/ 622335 w 967697"/>
              <a:gd name="connsiteY66" fmla="*/ 144756 h 255317"/>
              <a:gd name="connsiteX67" fmla="*/ 622335 w 967697"/>
              <a:gd name="connsiteY67" fmla="*/ 98024 h 255317"/>
              <a:gd name="connsiteX68" fmla="*/ 601819 w 967697"/>
              <a:gd name="connsiteY68" fmla="*/ 80926 h 255317"/>
              <a:gd name="connsiteX69" fmla="*/ 589281 w 967697"/>
              <a:gd name="connsiteY69" fmla="*/ 82066 h 255317"/>
              <a:gd name="connsiteX70" fmla="*/ 589281 w 967697"/>
              <a:gd name="connsiteY70" fmla="*/ 144756 h 255317"/>
              <a:gd name="connsiteX71" fmla="*/ 573323 w 967697"/>
              <a:gd name="connsiteY71" fmla="*/ 144756 h 255317"/>
              <a:gd name="connsiteX72" fmla="*/ 573323 w 967697"/>
              <a:gd name="connsiteY72" fmla="*/ 70668 h 255317"/>
              <a:gd name="connsiteX73" fmla="*/ 602958 w 967697"/>
              <a:gd name="connsiteY73" fmla="*/ 66109 h 255317"/>
              <a:gd name="connsiteX74" fmla="*/ 638293 w 967697"/>
              <a:gd name="connsiteY74" fmla="*/ 94604 h 255317"/>
              <a:gd name="connsiteX75" fmla="*/ 537989 w 967697"/>
              <a:gd name="connsiteY75" fmla="*/ 127659 h 255317"/>
              <a:gd name="connsiteX76" fmla="*/ 537989 w 967697"/>
              <a:gd name="connsiteY76" fmla="*/ 80926 h 255317"/>
              <a:gd name="connsiteX77" fmla="*/ 526591 w 967697"/>
              <a:gd name="connsiteY77" fmla="*/ 79787 h 255317"/>
              <a:gd name="connsiteX78" fmla="*/ 501516 w 967697"/>
              <a:gd name="connsiteY78" fmla="*/ 107142 h 255317"/>
              <a:gd name="connsiteX79" fmla="*/ 522032 w 967697"/>
              <a:gd name="connsiteY79" fmla="*/ 133358 h 255317"/>
              <a:gd name="connsiteX80" fmla="*/ 537989 w 967697"/>
              <a:gd name="connsiteY80" fmla="*/ 127659 h 255317"/>
              <a:gd name="connsiteX81" fmla="*/ 553947 w 967697"/>
              <a:gd name="connsiteY81" fmla="*/ 70668 h 255317"/>
              <a:gd name="connsiteX82" fmla="*/ 553947 w 967697"/>
              <a:gd name="connsiteY82" fmla="*/ 144756 h 255317"/>
              <a:gd name="connsiteX83" fmla="*/ 539129 w 967697"/>
              <a:gd name="connsiteY83" fmla="*/ 144756 h 255317"/>
              <a:gd name="connsiteX84" fmla="*/ 537989 w 967697"/>
              <a:gd name="connsiteY84" fmla="*/ 135637 h 255317"/>
              <a:gd name="connsiteX85" fmla="*/ 516333 w 967697"/>
              <a:gd name="connsiteY85" fmla="*/ 145896 h 255317"/>
              <a:gd name="connsiteX86" fmla="*/ 483279 w 967697"/>
              <a:gd name="connsiteY86" fmla="*/ 107142 h 255317"/>
              <a:gd name="connsiteX87" fmla="*/ 525452 w 967697"/>
              <a:gd name="connsiteY87" fmla="*/ 66109 h 255317"/>
              <a:gd name="connsiteX88" fmla="*/ 553947 w 967697"/>
              <a:gd name="connsiteY88" fmla="*/ 70668 h 255317"/>
              <a:gd name="connsiteX89" fmla="*/ 466181 w 967697"/>
              <a:gd name="connsiteY89" fmla="*/ 132218 h 255317"/>
              <a:gd name="connsiteX90" fmla="*/ 478719 w 967697"/>
              <a:gd name="connsiteY90" fmla="*/ 129938 h 255317"/>
              <a:gd name="connsiteX91" fmla="*/ 476440 w 967697"/>
              <a:gd name="connsiteY91" fmla="*/ 143616 h 255317"/>
              <a:gd name="connsiteX92" fmla="*/ 462762 w 967697"/>
              <a:gd name="connsiteY92" fmla="*/ 145896 h 255317"/>
              <a:gd name="connsiteX93" fmla="*/ 436546 w 967697"/>
              <a:gd name="connsiteY93" fmla="*/ 120820 h 255317"/>
              <a:gd name="connsiteX94" fmla="*/ 436546 w 967697"/>
              <a:gd name="connsiteY94" fmla="*/ 43313 h 255317"/>
              <a:gd name="connsiteX95" fmla="*/ 452504 w 967697"/>
              <a:gd name="connsiteY95" fmla="*/ 41033 h 255317"/>
              <a:gd name="connsiteX96" fmla="*/ 452504 w 967697"/>
              <a:gd name="connsiteY96" fmla="*/ 69528 h 255317"/>
              <a:gd name="connsiteX97" fmla="*/ 478719 w 967697"/>
              <a:gd name="connsiteY97" fmla="*/ 69528 h 255317"/>
              <a:gd name="connsiteX98" fmla="*/ 477580 w 967697"/>
              <a:gd name="connsiteY98" fmla="*/ 83206 h 255317"/>
              <a:gd name="connsiteX99" fmla="*/ 452504 w 967697"/>
              <a:gd name="connsiteY99" fmla="*/ 83206 h 255317"/>
              <a:gd name="connsiteX100" fmla="*/ 452504 w 967697"/>
              <a:gd name="connsiteY100" fmla="*/ 119680 h 255317"/>
              <a:gd name="connsiteX101" fmla="*/ 466181 w 967697"/>
              <a:gd name="connsiteY101" fmla="*/ 132218 h 255317"/>
              <a:gd name="connsiteX102" fmla="*/ 420589 w 967697"/>
              <a:gd name="connsiteY102" fmla="*/ 94604 h 255317"/>
              <a:gd name="connsiteX103" fmla="*/ 420589 w 967697"/>
              <a:gd name="connsiteY103" fmla="*/ 144756 h 255317"/>
              <a:gd name="connsiteX104" fmla="*/ 404632 w 967697"/>
              <a:gd name="connsiteY104" fmla="*/ 144756 h 255317"/>
              <a:gd name="connsiteX105" fmla="*/ 404632 w 967697"/>
              <a:gd name="connsiteY105" fmla="*/ 98024 h 255317"/>
              <a:gd name="connsiteX106" fmla="*/ 384115 w 967697"/>
              <a:gd name="connsiteY106" fmla="*/ 80926 h 255317"/>
              <a:gd name="connsiteX107" fmla="*/ 371577 w 967697"/>
              <a:gd name="connsiteY107" fmla="*/ 82066 h 255317"/>
              <a:gd name="connsiteX108" fmla="*/ 371577 w 967697"/>
              <a:gd name="connsiteY108" fmla="*/ 144756 h 255317"/>
              <a:gd name="connsiteX109" fmla="*/ 355620 w 967697"/>
              <a:gd name="connsiteY109" fmla="*/ 144756 h 255317"/>
              <a:gd name="connsiteX110" fmla="*/ 355620 w 967697"/>
              <a:gd name="connsiteY110" fmla="*/ 70668 h 255317"/>
              <a:gd name="connsiteX111" fmla="*/ 385255 w 967697"/>
              <a:gd name="connsiteY111" fmla="*/ 66109 h 255317"/>
              <a:gd name="connsiteX112" fmla="*/ 420589 w 967697"/>
              <a:gd name="connsiteY112" fmla="*/ 94604 h 255317"/>
              <a:gd name="connsiteX113" fmla="*/ 320286 w 967697"/>
              <a:gd name="connsiteY113" fmla="*/ 127659 h 255317"/>
              <a:gd name="connsiteX114" fmla="*/ 320286 w 967697"/>
              <a:gd name="connsiteY114" fmla="*/ 80926 h 255317"/>
              <a:gd name="connsiteX115" fmla="*/ 308888 w 967697"/>
              <a:gd name="connsiteY115" fmla="*/ 79787 h 255317"/>
              <a:gd name="connsiteX116" fmla="*/ 283812 w 967697"/>
              <a:gd name="connsiteY116" fmla="*/ 107142 h 255317"/>
              <a:gd name="connsiteX117" fmla="*/ 304329 w 967697"/>
              <a:gd name="connsiteY117" fmla="*/ 133358 h 255317"/>
              <a:gd name="connsiteX118" fmla="*/ 320286 w 967697"/>
              <a:gd name="connsiteY118" fmla="*/ 127659 h 255317"/>
              <a:gd name="connsiteX119" fmla="*/ 336243 w 967697"/>
              <a:gd name="connsiteY119" fmla="*/ 70668 h 255317"/>
              <a:gd name="connsiteX120" fmla="*/ 336243 w 967697"/>
              <a:gd name="connsiteY120" fmla="*/ 144756 h 255317"/>
              <a:gd name="connsiteX121" fmla="*/ 321426 w 967697"/>
              <a:gd name="connsiteY121" fmla="*/ 144756 h 255317"/>
              <a:gd name="connsiteX122" fmla="*/ 320286 w 967697"/>
              <a:gd name="connsiteY122" fmla="*/ 135637 h 255317"/>
              <a:gd name="connsiteX123" fmla="*/ 298630 w 967697"/>
              <a:gd name="connsiteY123" fmla="*/ 145896 h 255317"/>
              <a:gd name="connsiteX124" fmla="*/ 265575 w 967697"/>
              <a:gd name="connsiteY124" fmla="*/ 107142 h 255317"/>
              <a:gd name="connsiteX125" fmla="*/ 307748 w 967697"/>
              <a:gd name="connsiteY125" fmla="*/ 66109 h 255317"/>
              <a:gd name="connsiteX126" fmla="*/ 336243 w 967697"/>
              <a:gd name="connsiteY126" fmla="*/ 70668 h 255317"/>
              <a:gd name="connsiteX127" fmla="*/ 186929 w 967697"/>
              <a:gd name="connsiteY127" fmla="*/ 141336 h 255317"/>
              <a:gd name="connsiteX128" fmla="*/ 189208 w 967697"/>
              <a:gd name="connsiteY128" fmla="*/ 126519 h 255317"/>
              <a:gd name="connsiteX129" fmla="*/ 216564 w 967697"/>
              <a:gd name="connsiteY129" fmla="*/ 132218 h 255317"/>
              <a:gd name="connsiteX130" fmla="*/ 238220 w 967697"/>
              <a:gd name="connsiteY130" fmla="*/ 118540 h 255317"/>
              <a:gd name="connsiteX131" fmla="*/ 218843 w 967697"/>
              <a:gd name="connsiteY131" fmla="*/ 100303 h 255317"/>
              <a:gd name="connsiteX132" fmla="*/ 210865 w 967697"/>
              <a:gd name="connsiteY132" fmla="*/ 96884 h 255317"/>
              <a:gd name="connsiteX133" fmla="*/ 186929 w 967697"/>
              <a:gd name="connsiteY133" fmla="*/ 67249 h 255317"/>
              <a:gd name="connsiteX134" fmla="*/ 223402 w 967697"/>
              <a:gd name="connsiteY134" fmla="*/ 39893 h 255317"/>
              <a:gd name="connsiteX135" fmla="*/ 250758 w 967697"/>
              <a:gd name="connsiteY135" fmla="*/ 44453 h 255317"/>
              <a:gd name="connsiteX136" fmla="*/ 247338 w 967697"/>
              <a:gd name="connsiteY136" fmla="*/ 59270 h 255317"/>
              <a:gd name="connsiteX137" fmla="*/ 223402 w 967697"/>
              <a:gd name="connsiteY137" fmla="*/ 54711 h 255317"/>
              <a:gd name="connsiteX138" fmla="*/ 204026 w 967697"/>
              <a:gd name="connsiteY138" fmla="*/ 67249 h 255317"/>
              <a:gd name="connsiteX139" fmla="*/ 219983 w 967697"/>
              <a:gd name="connsiteY139" fmla="*/ 84346 h 255317"/>
              <a:gd name="connsiteX140" fmla="*/ 227962 w 967697"/>
              <a:gd name="connsiteY140" fmla="*/ 87765 h 255317"/>
              <a:gd name="connsiteX141" fmla="*/ 255317 w 967697"/>
              <a:gd name="connsiteY141" fmla="*/ 118540 h 255317"/>
              <a:gd name="connsiteX142" fmla="*/ 216564 w 967697"/>
              <a:gd name="connsiteY142" fmla="*/ 147035 h 255317"/>
              <a:gd name="connsiteX143" fmla="*/ 186929 w 967697"/>
              <a:gd name="connsiteY143" fmla="*/ 141336 h 255317"/>
              <a:gd name="connsiteX144" fmla="*/ 928944 w 967697"/>
              <a:gd name="connsiteY144" fmla="*/ 223403 h 255317"/>
              <a:gd name="connsiteX145" fmla="*/ 959718 w 967697"/>
              <a:gd name="connsiteY145" fmla="*/ 223403 h 255317"/>
              <a:gd name="connsiteX146" fmla="*/ 959718 w 967697"/>
              <a:gd name="connsiteY146" fmla="*/ 223403 h 255317"/>
              <a:gd name="connsiteX147" fmla="*/ 944901 w 967697"/>
              <a:gd name="connsiteY147" fmla="*/ 206305 h 255317"/>
              <a:gd name="connsiteX148" fmla="*/ 928944 w 967697"/>
              <a:gd name="connsiteY148" fmla="*/ 223403 h 255317"/>
              <a:gd name="connsiteX149" fmla="*/ 966557 w 967697"/>
              <a:gd name="connsiteY149" fmla="*/ 230241 h 255317"/>
              <a:gd name="connsiteX150" fmla="*/ 928944 w 967697"/>
              <a:gd name="connsiteY150" fmla="*/ 230241 h 255317"/>
              <a:gd name="connsiteX151" fmla="*/ 948320 w 967697"/>
              <a:gd name="connsiteY151" fmla="*/ 248478 h 255317"/>
              <a:gd name="connsiteX152" fmla="*/ 965417 w 967697"/>
              <a:gd name="connsiteY152" fmla="*/ 243919 h 255317"/>
              <a:gd name="connsiteX153" fmla="*/ 964278 w 967697"/>
              <a:gd name="connsiteY153" fmla="*/ 250758 h 255317"/>
              <a:gd name="connsiteX154" fmla="*/ 948320 w 967697"/>
              <a:gd name="connsiteY154" fmla="*/ 254177 h 255317"/>
              <a:gd name="connsiteX155" fmla="*/ 922105 w 967697"/>
              <a:gd name="connsiteY155" fmla="*/ 226822 h 255317"/>
              <a:gd name="connsiteX156" fmla="*/ 946041 w 967697"/>
              <a:gd name="connsiteY156" fmla="*/ 200606 h 255317"/>
              <a:gd name="connsiteX157" fmla="*/ 967697 w 967697"/>
              <a:gd name="connsiteY157" fmla="*/ 223403 h 255317"/>
              <a:gd name="connsiteX158" fmla="*/ 966557 w 967697"/>
              <a:gd name="connsiteY158" fmla="*/ 230241 h 255317"/>
              <a:gd name="connsiteX159" fmla="*/ 877652 w 967697"/>
              <a:gd name="connsiteY159" fmla="*/ 227962 h 255317"/>
              <a:gd name="connsiteX160" fmla="*/ 903868 w 967697"/>
              <a:gd name="connsiteY160" fmla="*/ 200606 h 255317"/>
              <a:gd name="connsiteX161" fmla="*/ 916406 w 967697"/>
              <a:gd name="connsiteY161" fmla="*/ 202886 h 255317"/>
              <a:gd name="connsiteX162" fmla="*/ 915266 w 967697"/>
              <a:gd name="connsiteY162" fmla="*/ 208585 h 255317"/>
              <a:gd name="connsiteX163" fmla="*/ 903868 w 967697"/>
              <a:gd name="connsiteY163" fmla="*/ 206305 h 255317"/>
              <a:gd name="connsiteX164" fmla="*/ 884491 w 967697"/>
              <a:gd name="connsiteY164" fmla="*/ 226822 h 255317"/>
              <a:gd name="connsiteX165" fmla="*/ 902728 w 967697"/>
              <a:gd name="connsiteY165" fmla="*/ 247339 h 255317"/>
              <a:gd name="connsiteX166" fmla="*/ 916406 w 967697"/>
              <a:gd name="connsiteY166" fmla="*/ 242779 h 255317"/>
              <a:gd name="connsiteX167" fmla="*/ 915266 w 967697"/>
              <a:gd name="connsiteY167" fmla="*/ 249618 h 255317"/>
              <a:gd name="connsiteX168" fmla="*/ 902728 w 967697"/>
              <a:gd name="connsiteY168" fmla="*/ 253038 h 255317"/>
              <a:gd name="connsiteX169" fmla="*/ 877652 w 967697"/>
              <a:gd name="connsiteY169" fmla="*/ 227962 h 255317"/>
              <a:gd name="connsiteX170" fmla="*/ 867394 w 967697"/>
              <a:gd name="connsiteY170" fmla="*/ 218843 h 255317"/>
              <a:gd name="connsiteX171" fmla="*/ 867394 w 967697"/>
              <a:gd name="connsiteY171" fmla="*/ 253038 h 255317"/>
              <a:gd name="connsiteX172" fmla="*/ 860555 w 967697"/>
              <a:gd name="connsiteY172" fmla="*/ 253038 h 255317"/>
              <a:gd name="connsiteX173" fmla="*/ 860555 w 967697"/>
              <a:gd name="connsiteY173" fmla="*/ 219983 h 255317"/>
              <a:gd name="connsiteX174" fmla="*/ 844598 w 967697"/>
              <a:gd name="connsiteY174" fmla="*/ 206305 h 255317"/>
              <a:gd name="connsiteX175" fmla="*/ 833200 w 967697"/>
              <a:gd name="connsiteY175" fmla="*/ 207445 h 255317"/>
              <a:gd name="connsiteX176" fmla="*/ 833200 w 967697"/>
              <a:gd name="connsiteY176" fmla="*/ 253038 h 255317"/>
              <a:gd name="connsiteX177" fmla="*/ 826361 w 967697"/>
              <a:gd name="connsiteY177" fmla="*/ 253038 h 255317"/>
              <a:gd name="connsiteX178" fmla="*/ 826361 w 967697"/>
              <a:gd name="connsiteY178" fmla="*/ 202886 h 255317"/>
              <a:gd name="connsiteX179" fmla="*/ 845738 w 967697"/>
              <a:gd name="connsiteY179" fmla="*/ 200606 h 255317"/>
              <a:gd name="connsiteX180" fmla="*/ 867394 w 967697"/>
              <a:gd name="connsiteY180" fmla="*/ 218843 h 255317"/>
              <a:gd name="connsiteX181" fmla="*/ 792167 w 967697"/>
              <a:gd name="connsiteY181" fmla="*/ 248478 h 255317"/>
              <a:gd name="connsiteX182" fmla="*/ 804704 w 967697"/>
              <a:gd name="connsiteY182" fmla="*/ 243919 h 255317"/>
              <a:gd name="connsiteX183" fmla="*/ 804704 w 967697"/>
              <a:gd name="connsiteY183" fmla="*/ 208585 h 255317"/>
              <a:gd name="connsiteX184" fmla="*/ 794446 w 967697"/>
              <a:gd name="connsiteY184" fmla="*/ 207445 h 255317"/>
              <a:gd name="connsiteX185" fmla="*/ 775069 w 967697"/>
              <a:gd name="connsiteY185" fmla="*/ 229102 h 255317"/>
              <a:gd name="connsiteX186" fmla="*/ 792167 w 967697"/>
              <a:gd name="connsiteY186" fmla="*/ 248478 h 255317"/>
              <a:gd name="connsiteX187" fmla="*/ 811543 w 967697"/>
              <a:gd name="connsiteY187" fmla="*/ 202886 h 255317"/>
              <a:gd name="connsiteX188" fmla="*/ 811543 w 967697"/>
              <a:gd name="connsiteY188" fmla="*/ 253038 h 255317"/>
              <a:gd name="connsiteX189" fmla="*/ 804704 w 967697"/>
              <a:gd name="connsiteY189" fmla="*/ 253038 h 255317"/>
              <a:gd name="connsiteX190" fmla="*/ 804704 w 967697"/>
              <a:gd name="connsiteY190" fmla="*/ 249618 h 255317"/>
              <a:gd name="connsiteX191" fmla="*/ 791027 w 967697"/>
              <a:gd name="connsiteY191" fmla="*/ 254177 h 255317"/>
              <a:gd name="connsiteX192" fmla="*/ 768231 w 967697"/>
              <a:gd name="connsiteY192" fmla="*/ 227962 h 255317"/>
              <a:gd name="connsiteX193" fmla="*/ 795586 w 967697"/>
              <a:gd name="connsiteY193" fmla="*/ 200606 h 255317"/>
              <a:gd name="connsiteX194" fmla="*/ 811543 w 967697"/>
              <a:gd name="connsiteY194" fmla="*/ 202886 h 255317"/>
              <a:gd name="connsiteX195" fmla="*/ 757972 w 967697"/>
              <a:gd name="connsiteY195" fmla="*/ 218843 h 255317"/>
              <a:gd name="connsiteX196" fmla="*/ 757972 w 967697"/>
              <a:gd name="connsiteY196" fmla="*/ 253038 h 255317"/>
              <a:gd name="connsiteX197" fmla="*/ 751134 w 967697"/>
              <a:gd name="connsiteY197" fmla="*/ 253038 h 255317"/>
              <a:gd name="connsiteX198" fmla="*/ 751134 w 967697"/>
              <a:gd name="connsiteY198" fmla="*/ 219983 h 255317"/>
              <a:gd name="connsiteX199" fmla="*/ 735176 w 967697"/>
              <a:gd name="connsiteY199" fmla="*/ 206305 h 255317"/>
              <a:gd name="connsiteX200" fmla="*/ 723778 w 967697"/>
              <a:gd name="connsiteY200" fmla="*/ 207445 h 255317"/>
              <a:gd name="connsiteX201" fmla="*/ 723778 w 967697"/>
              <a:gd name="connsiteY201" fmla="*/ 253038 h 255317"/>
              <a:gd name="connsiteX202" fmla="*/ 716939 w 967697"/>
              <a:gd name="connsiteY202" fmla="*/ 253038 h 255317"/>
              <a:gd name="connsiteX203" fmla="*/ 716939 w 967697"/>
              <a:gd name="connsiteY203" fmla="*/ 202886 h 255317"/>
              <a:gd name="connsiteX204" fmla="*/ 736316 w 967697"/>
              <a:gd name="connsiteY204" fmla="*/ 200606 h 255317"/>
              <a:gd name="connsiteX205" fmla="*/ 757972 w 967697"/>
              <a:gd name="connsiteY205" fmla="*/ 218843 h 255317"/>
              <a:gd name="connsiteX206" fmla="*/ 695283 w 967697"/>
              <a:gd name="connsiteY206" fmla="*/ 201746 h 255317"/>
              <a:gd name="connsiteX207" fmla="*/ 702122 w 967697"/>
              <a:gd name="connsiteY207" fmla="*/ 201746 h 255317"/>
              <a:gd name="connsiteX208" fmla="*/ 702122 w 967697"/>
              <a:gd name="connsiteY208" fmla="*/ 253038 h 255317"/>
              <a:gd name="connsiteX209" fmla="*/ 695283 w 967697"/>
              <a:gd name="connsiteY209" fmla="*/ 253038 h 255317"/>
              <a:gd name="connsiteX210" fmla="*/ 695283 w 967697"/>
              <a:gd name="connsiteY210" fmla="*/ 201746 h 255317"/>
              <a:gd name="connsiteX211" fmla="*/ 693003 w 967697"/>
              <a:gd name="connsiteY211" fmla="*/ 189208 h 255317"/>
              <a:gd name="connsiteX212" fmla="*/ 697562 w 967697"/>
              <a:gd name="connsiteY212" fmla="*/ 184649 h 255317"/>
              <a:gd name="connsiteX213" fmla="*/ 702122 w 967697"/>
              <a:gd name="connsiteY213" fmla="*/ 189208 h 255317"/>
              <a:gd name="connsiteX214" fmla="*/ 697562 w 967697"/>
              <a:gd name="connsiteY214" fmla="*/ 193767 h 255317"/>
              <a:gd name="connsiteX215" fmla="*/ 693003 w 967697"/>
              <a:gd name="connsiteY215" fmla="*/ 189208 h 255317"/>
              <a:gd name="connsiteX216" fmla="*/ 651970 w 967697"/>
              <a:gd name="connsiteY216" fmla="*/ 190348 h 255317"/>
              <a:gd name="connsiteX217" fmla="*/ 651970 w 967697"/>
              <a:gd name="connsiteY217" fmla="*/ 214284 h 255317"/>
              <a:gd name="connsiteX218" fmla="*/ 681605 w 967697"/>
              <a:gd name="connsiteY218" fmla="*/ 214284 h 255317"/>
              <a:gd name="connsiteX219" fmla="*/ 680465 w 967697"/>
              <a:gd name="connsiteY219" fmla="*/ 221123 h 255317"/>
              <a:gd name="connsiteX220" fmla="*/ 650830 w 967697"/>
              <a:gd name="connsiteY220" fmla="*/ 221123 h 255317"/>
              <a:gd name="connsiteX221" fmla="*/ 650830 w 967697"/>
              <a:gd name="connsiteY221" fmla="*/ 253038 h 255317"/>
              <a:gd name="connsiteX222" fmla="*/ 645131 w 967697"/>
              <a:gd name="connsiteY222" fmla="*/ 253038 h 255317"/>
              <a:gd name="connsiteX223" fmla="*/ 645131 w 967697"/>
              <a:gd name="connsiteY223" fmla="*/ 183509 h 255317"/>
              <a:gd name="connsiteX224" fmla="*/ 685025 w 967697"/>
              <a:gd name="connsiteY224" fmla="*/ 183509 h 255317"/>
              <a:gd name="connsiteX225" fmla="*/ 683885 w 967697"/>
              <a:gd name="connsiteY225" fmla="*/ 190348 h 255317"/>
              <a:gd name="connsiteX226" fmla="*/ 651970 w 967697"/>
              <a:gd name="connsiteY226" fmla="*/ 190348 h 255317"/>
              <a:gd name="connsiteX227" fmla="*/ 622335 w 967697"/>
              <a:gd name="connsiteY227" fmla="*/ 200606 h 255317"/>
              <a:gd name="connsiteX228" fmla="*/ 621195 w 967697"/>
              <a:gd name="connsiteY228" fmla="*/ 206305 h 255317"/>
              <a:gd name="connsiteX229" fmla="*/ 613217 w 967697"/>
              <a:gd name="connsiteY229" fmla="*/ 206305 h 255317"/>
              <a:gd name="connsiteX230" fmla="*/ 602958 w 967697"/>
              <a:gd name="connsiteY230" fmla="*/ 207445 h 255317"/>
              <a:gd name="connsiteX231" fmla="*/ 602958 w 967697"/>
              <a:gd name="connsiteY231" fmla="*/ 253038 h 255317"/>
              <a:gd name="connsiteX232" fmla="*/ 596120 w 967697"/>
              <a:gd name="connsiteY232" fmla="*/ 253038 h 255317"/>
              <a:gd name="connsiteX233" fmla="*/ 596120 w 967697"/>
              <a:gd name="connsiteY233" fmla="*/ 202886 h 255317"/>
              <a:gd name="connsiteX234" fmla="*/ 613217 w 967697"/>
              <a:gd name="connsiteY234" fmla="*/ 200606 h 255317"/>
              <a:gd name="connsiteX235" fmla="*/ 622335 w 967697"/>
              <a:gd name="connsiteY235" fmla="*/ 200606 h 255317"/>
              <a:gd name="connsiteX236" fmla="*/ 548248 w 967697"/>
              <a:gd name="connsiteY236" fmla="*/ 223403 h 255317"/>
              <a:gd name="connsiteX237" fmla="*/ 579022 w 967697"/>
              <a:gd name="connsiteY237" fmla="*/ 223403 h 255317"/>
              <a:gd name="connsiteX238" fmla="*/ 579022 w 967697"/>
              <a:gd name="connsiteY238" fmla="*/ 223403 h 255317"/>
              <a:gd name="connsiteX239" fmla="*/ 564205 w 967697"/>
              <a:gd name="connsiteY239" fmla="*/ 206305 h 255317"/>
              <a:gd name="connsiteX240" fmla="*/ 548248 w 967697"/>
              <a:gd name="connsiteY240" fmla="*/ 223403 h 255317"/>
              <a:gd name="connsiteX241" fmla="*/ 585861 w 967697"/>
              <a:gd name="connsiteY241" fmla="*/ 230241 h 255317"/>
              <a:gd name="connsiteX242" fmla="*/ 548248 w 967697"/>
              <a:gd name="connsiteY242" fmla="*/ 230241 h 255317"/>
              <a:gd name="connsiteX243" fmla="*/ 567624 w 967697"/>
              <a:gd name="connsiteY243" fmla="*/ 248478 h 255317"/>
              <a:gd name="connsiteX244" fmla="*/ 584721 w 967697"/>
              <a:gd name="connsiteY244" fmla="*/ 243919 h 255317"/>
              <a:gd name="connsiteX245" fmla="*/ 583582 w 967697"/>
              <a:gd name="connsiteY245" fmla="*/ 250758 h 255317"/>
              <a:gd name="connsiteX246" fmla="*/ 567624 w 967697"/>
              <a:gd name="connsiteY246" fmla="*/ 254177 h 255317"/>
              <a:gd name="connsiteX247" fmla="*/ 541409 w 967697"/>
              <a:gd name="connsiteY247" fmla="*/ 226822 h 255317"/>
              <a:gd name="connsiteX248" fmla="*/ 565345 w 967697"/>
              <a:gd name="connsiteY248" fmla="*/ 200606 h 255317"/>
              <a:gd name="connsiteX249" fmla="*/ 587001 w 967697"/>
              <a:gd name="connsiteY249" fmla="*/ 223403 h 255317"/>
              <a:gd name="connsiteX250" fmla="*/ 585861 w 967697"/>
              <a:gd name="connsiteY250" fmla="*/ 230241 h 255317"/>
              <a:gd name="connsiteX251" fmla="*/ 531151 w 967697"/>
              <a:gd name="connsiteY251" fmla="*/ 218843 h 255317"/>
              <a:gd name="connsiteX252" fmla="*/ 531151 w 967697"/>
              <a:gd name="connsiteY252" fmla="*/ 253038 h 255317"/>
              <a:gd name="connsiteX253" fmla="*/ 524312 w 967697"/>
              <a:gd name="connsiteY253" fmla="*/ 253038 h 255317"/>
              <a:gd name="connsiteX254" fmla="*/ 524312 w 967697"/>
              <a:gd name="connsiteY254" fmla="*/ 219983 h 255317"/>
              <a:gd name="connsiteX255" fmla="*/ 509494 w 967697"/>
              <a:gd name="connsiteY255" fmla="*/ 206305 h 255317"/>
              <a:gd name="connsiteX256" fmla="*/ 495817 w 967697"/>
              <a:gd name="connsiteY256" fmla="*/ 209725 h 255317"/>
              <a:gd name="connsiteX257" fmla="*/ 498096 w 967697"/>
              <a:gd name="connsiteY257" fmla="*/ 219983 h 255317"/>
              <a:gd name="connsiteX258" fmla="*/ 498096 w 967697"/>
              <a:gd name="connsiteY258" fmla="*/ 254177 h 255317"/>
              <a:gd name="connsiteX259" fmla="*/ 491257 w 967697"/>
              <a:gd name="connsiteY259" fmla="*/ 254177 h 255317"/>
              <a:gd name="connsiteX260" fmla="*/ 491257 w 967697"/>
              <a:gd name="connsiteY260" fmla="*/ 221123 h 255317"/>
              <a:gd name="connsiteX261" fmla="*/ 476440 w 967697"/>
              <a:gd name="connsiteY261" fmla="*/ 207445 h 255317"/>
              <a:gd name="connsiteX262" fmla="*/ 463902 w 967697"/>
              <a:gd name="connsiteY262" fmla="*/ 208585 h 255317"/>
              <a:gd name="connsiteX263" fmla="*/ 463902 w 967697"/>
              <a:gd name="connsiteY263" fmla="*/ 254177 h 255317"/>
              <a:gd name="connsiteX264" fmla="*/ 457063 w 967697"/>
              <a:gd name="connsiteY264" fmla="*/ 254177 h 255317"/>
              <a:gd name="connsiteX265" fmla="*/ 457063 w 967697"/>
              <a:gd name="connsiteY265" fmla="*/ 202886 h 255317"/>
              <a:gd name="connsiteX266" fmla="*/ 477580 w 967697"/>
              <a:gd name="connsiteY266" fmla="*/ 200606 h 255317"/>
              <a:gd name="connsiteX267" fmla="*/ 493537 w 967697"/>
              <a:gd name="connsiteY267" fmla="*/ 205166 h 255317"/>
              <a:gd name="connsiteX268" fmla="*/ 511774 w 967697"/>
              <a:gd name="connsiteY268" fmla="*/ 200606 h 255317"/>
              <a:gd name="connsiteX269" fmla="*/ 531151 w 967697"/>
              <a:gd name="connsiteY269" fmla="*/ 218843 h 255317"/>
              <a:gd name="connsiteX270" fmla="*/ 442246 w 967697"/>
              <a:gd name="connsiteY270" fmla="*/ 201746 h 255317"/>
              <a:gd name="connsiteX271" fmla="*/ 442246 w 967697"/>
              <a:gd name="connsiteY271" fmla="*/ 253038 h 255317"/>
              <a:gd name="connsiteX272" fmla="*/ 435407 w 967697"/>
              <a:gd name="connsiteY272" fmla="*/ 253038 h 255317"/>
              <a:gd name="connsiteX273" fmla="*/ 435407 w 967697"/>
              <a:gd name="connsiteY273" fmla="*/ 248478 h 255317"/>
              <a:gd name="connsiteX274" fmla="*/ 418310 w 967697"/>
              <a:gd name="connsiteY274" fmla="*/ 254177 h 255317"/>
              <a:gd name="connsiteX275" fmla="*/ 400073 w 967697"/>
              <a:gd name="connsiteY275" fmla="*/ 234801 h 255317"/>
              <a:gd name="connsiteX276" fmla="*/ 400073 w 967697"/>
              <a:gd name="connsiteY276" fmla="*/ 201746 h 255317"/>
              <a:gd name="connsiteX277" fmla="*/ 406911 w 967697"/>
              <a:gd name="connsiteY277" fmla="*/ 201746 h 255317"/>
              <a:gd name="connsiteX278" fmla="*/ 406911 w 967697"/>
              <a:gd name="connsiteY278" fmla="*/ 233661 h 255317"/>
              <a:gd name="connsiteX279" fmla="*/ 420589 w 967697"/>
              <a:gd name="connsiteY279" fmla="*/ 248478 h 255317"/>
              <a:gd name="connsiteX280" fmla="*/ 435407 w 967697"/>
              <a:gd name="connsiteY280" fmla="*/ 242779 h 255317"/>
              <a:gd name="connsiteX281" fmla="*/ 435407 w 967697"/>
              <a:gd name="connsiteY281" fmla="*/ 201746 h 255317"/>
              <a:gd name="connsiteX282" fmla="*/ 442246 w 967697"/>
              <a:gd name="connsiteY282" fmla="*/ 201746 h 255317"/>
              <a:gd name="connsiteX283" fmla="*/ 353341 w 967697"/>
              <a:gd name="connsiteY283" fmla="*/ 250758 h 255317"/>
              <a:gd name="connsiteX284" fmla="*/ 354480 w 967697"/>
              <a:gd name="connsiteY284" fmla="*/ 245059 h 255317"/>
              <a:gd name="connsiteX285" fmla="*/ 370438 w 967697"/>
              <a:gd name="connsiteY285" fmla="*/ 248478 h 255317"/>
              <a:gd name="connsiteX286" fmla="*/ 382975 w 967697"/>
              <a:gd name="connsiteY286" fmla="*/ 240500 h 255317"/>
              <a:gd name="connsiteX287" fmla="*/ 372717 w 967697"/>
              <a:gd name="connsiteY287" fmla="*/ 231381 h 255317"/>
              <a:gd name="connsiteX288" fmla="*/ 368158 w 967697"/>
              <a:gd name="connsiteY288" fmla="*/ 230241 h 255317"/>
              <a:gd name="connsiteX289" fmla="*/ 354480 w 967697"/>
              <a:gd name="connsiteY289" fmla="*/ 215424 h 255317"/>
              <a:gd name="connsiteX290" fmla="*/ 372717 w 967697"/>
              <a:gd name="connsiteY290" fmla="*/ 201746 h 255317"/>
              <a:gd name="connsiteX291" fmla="*/ 388675 w 967697"/>
              <a:gd name="connsiteY291" fmla="*/ 204026 h 255317"/>
              <a:gd name="connsiteX292" fmla="*/ 387535 w 967697"/>
              <a:gd name="connsiteY292" fmla="*/ 209725 h 255317"/>
              <a:gd name="connsiteX293" fmla="*/ 372717 w 967697"/>
              <a:gd name="connsiteY293" fmla="*/ 207445 h 255317"/>
              <a:gd name="connsiteX294" fmla="*/ 361319 w 967697"/>
              <a:gd name="connsiteY294" fmla="*/ 215424 h 255317"/>
              <a:gd name="connsiteX295" fmla="*/ 371577 w 967697"/>
              <a:gd name="connsiteY295" fmla="*/ 224542 h 255317"/>
              <a:gd name="connsiteX296" fmla="*/ 376137 w 967697"/>
              <a:gd name="connsiteY296" fmla="*/ 225682 h 255317"/>
              <a:gd name="connsiteX297" fmla="*/ 389814 w 967697"/>
              <a:gd name="connsiteY297" fmla="*/ 240500 h 255317"/>
              <a:gd name="connsiteX298" fmla="*/ 370438 w 967697"/>
              <a:gd name="connsiteY298" fmla="*/ 255317 h 255317"/>
              <a:gd name="connsiteX299" fmla="*/ 353341 w 967697"/>
              <a:gd name="connsiteY299" fmla="*/ 250758 h 255317"/>
              <a:gd name="connsiteX300" fmla="*/ 343082 w 967697"/>
              <a:gd name="connsiteY300" fmla="*/ 218843 h 255317"/>
              <a:gd name="connsiteX301" fmla="*/ 343082 w 967697"/>
              <a:gd name="connsiteY301" fmla="*/ 253038 h 255317"/>
              <a:gd name="connsiteX302" fmla="*/ 336243 w 967697"/>
              <a:gd name="connsiteY302" fmla="*/ 253038 h 255317"/>
              <a:gd name="connsiteX303" fmla="*/ 336243 w 967697"/>
              <a:gd name="connsiteY303" fmla="*/ 219983 h 255317"/>
              <a:gd name="connsiteX304" fmla="*/ 320286 w 967697"/>
              <a:gd name="connsiteY304" fmla="*/ 206305 h 255317"/>
              <a:gd name="connsiteX305" fmla="*/ 308888 w 967697"/>
              <a:gd name="connsiteY305" fmla="*/ 207445 h 255317"/>
              <a:gd name="connsiteX306" fmla="*/ 308888 w 967697"/>
              <a:gd name="connsiteY306" fmla="*/ 253038 h 255317"/>
              <a:gd name="connsiteX307" fmla="*/ 302049 w 967697"/>
              <a:gd name="connsiteY307" fmla="*/ 253038 h 255317"/>
              <a:gd name="connsiteX308" fmla="*/ 302049 w 967697"/>
              <a:gd name="connsiteY308" fmla="*/ 202886 h 255317"/>
              <a:gd name="connsiteX309" fmla="*/ 321426 w 967697"/>
              <a:gd name="connsiteY309" fmla="*/ 200606 h 255317"/>
              <a:gd name="connsiteX310" fmla="*/ 343082 w 967697"/>
              <a:gd name="connsiteY310" fmla="*/ 218843 h 255317"/>
              <a:gd name="connsiteX311" fmla="*/ 282672 w 967697"/>
              <a:gd name="connsiteY311" fmla="*/ 226822 h 255317"/>
              <a:gd name="connsiteX312" fmla="*/ 265575 w 967697"/>
              <a:gd name="connsiteY312" fmla="*/ 206305 h 255317"/>
              <a:gd name="connsiteX313" fmla="*/ 248478 w 967697"/>
              <a:gd name="connsiteY313" fmla="*/ 226822 h 255317"/>
              <a:gd name="connsiteX314" fmla="*/ 265575 w 967697"/>
              <a:gd name="connsiteY314" fmla="*/ 247339 h 255317"/>
              <a:gd name="connsiteX315" fmla="*/ 282672 w 967697"/>
              <a:gd name="connsiteY315" fmla="*/ 226822 h 255317"/>
              <a:gd name="connsiteX316" fmla="*/ 240499 w 967697"/>
              <a:gd name="connsiteY316" fmla="*/ 227962 h 255317"/>
              <a:gd name="connsiteX317" fmla="*/ 265575 w 967697"/>
              <a:gd name="connsiteY317" fmla="*/ 200606 h 255317"/>
              <a:gd name="connsiteX318" fmla="*/ 290651 w 967697"/>
              <a:gd name="connsiteY318" fmla="*/ 226822 h 255317"/>
              <a:gd name="connsiteX319" fmla="*/ 265575 w 967697"/>
              <a:gd name="connsiteY319" fmla="*/ 254177 h 255317"/>
              <a:gd name="connsiteX320" fmla="*/ 240499 w 967697"/>
              <a:gd name="connsiteY320" fmla="*/ 227962 h 255317"/>
              <a:gd name="connsiteX321" fmla="*/ 186929 w 967697"/>
              <a:gd name="connsiteY321" fmla="*/ 218843 h 255317"/>
              <a:gd name="connsiteX322" fmla="*/ 219983 w 967697"/>
              <a:gd name="connsiteY322" fmla="*/ 182369 h 255317"/>
              <a:gd name="connsiteX323" fmla="*/ 234800 w 967697"/>
              <a:gd name="connsiteY323" fmla="*/ 184649 h 255317"/>
              <a:gd name="connsiteX324" fmla="*/ 233661 w 967697"/>
              <a:gd name="connsiteY324" fmla="*/ 191488 h 255317"/>
              <a:gd name="connsiteX325" fmla="*/ 219983 w 967697"/>
              <a:gd name="connsiteY325" fmla="*/ 189208 h 255317"/>
              <a:gd name="connsiteX326" fmla="*/ 193767 w 967697"/>
              <a:gd name="connsiteY326" fmla="*/ 217703 h 255317"/>
              <a:gd name="connsiteX327" fmla="*/ 219983 w 967697"/>
              <a:gd name="connsiteY327" fmla="*/ 247339 h 255317"/>
              <a:gd name="connsiteX328" fmla="*/ 234800 w 967697"/>
              <a:gd name="connsiteY328" fmla="*/ 245059 h 255317"/>
              <a:gd name="connsiteX329" fmla="*/ 233661 w 967697"/>
              <a:gd name="connsiteY329" fmla="*/ 251898 h 255317"/>
              <a:gd name="connsiteX330" fmla="*/ 219983 w 967697"/>
              <a:gd name="connsiteY330" fmla="*/ 254177 h 255317"/>
              <a:gd name="connsiteX331" fmla="*/ 186929 w 967697"/>
              <a:gd name="connsiteY331" fmla="*/ 218843 h 2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</a:cxnLst>
            <a:rect l="l" t="t" r="r" b="b"/>
            <a:pathLst>
              <a:path w="967697" h="255317">
                <a:moveTo>
                  <a:pt x="111701" y="68389"/>
                </a:moveTo>
                <a:cubicBezTo>
                  <a:pt x="111701" y="62689"/>
                  <a:pt x="109422" y="58130"/>
                  <a:pt x="107142" y="52431"/>
                </a:cubicBezTo>
                <a:lnTo>
                  <a:pt x="82066" y="10258"/>
                </a:lnTo>
                <a:cubicBezTo>
                  <a:pt x="79787" y="6839"/>
                  <a:pt x="78647" y="3419"/>
                  <a:pt x="78647" y="0"/>
                </a:cubicBezTo>
                <a:lnTo>
                  <a:pt x="77507" y="2280"/>
                </a:lnTo>
                <a:cubicBezTo>
                  <a:pt x="71808" y="12538"/>
                  <a:pt x="71808" y="26216"/>
                  <a:pt x="77507" y="36474"/>
                </a:cubicBezTo>
                <a:lnTo>
                  <a:pt x="98023" y="70668"/>
                </a:lnTo>
                <a:cubicBezTo>
                  <a:pt x="103723" y="80926"/>
                  <a:pt x="103723" y="94604"/>
                  <a:pt x="98023" y="104862"/>
                </a:cubicBezTo>
                <a:lnTo>
                  <a:pt x="96884" y="107142"/>
                </a:lnTo>
                <a:cubicBezTo>
                  <a:pt x="95744" y="103723"/>
                  <a:pt x="94604" y="100303"/>
                  <a:pt x="93464" y="96884"/>
                </a:cubicBezTo>
                <a:lnTo>
                  <a:pt x="75227" y="66109"/>
                </a:lnTo>
                <a:lnTo>
                  <a:pt x="63829" y="45592"/>
                </a:lnTo>
                <a:cubicBezTo>
                  <a:pt x="61550" y="42173"/>
                  <a:pt x="60410" y="38753"/>
                  <a:pt x="60410" y="35334"/>
                </a:cubicBezTo>
                <a:lnTo>
                  <a:pt x="59270" y="37614"/>
                </a:lnTo>
                <a:cubicBezTo>
                  <a:pt x="53571" y="47872"/>
                  <a:pt x="53571" y="61550"/>
                  <a:pt x="59270" y="71808"/>
                </a:cubicBezTo>
                <a:lnTo>
                  <a:pt x="79787" y="106002"/>
                </a:lnTo>
                <a:cubicBezTo>
                  <a:pt x="85486" y="116260"/>
                  <a:pt x="85486" y="129938"/>
                  <a:pt x="79787" y="140196"/>
                </a:cubicBezTo>
                <a:lnTo>
                  <a:pt x="78647" y="142476"/>
                </a:lnTo>
                <a:cubicBezTo>
                  <a:pt x="77507" y="139057"/>
                  <a:pt x="76367" y="135637"/>
                  <a:pt x="75227" y="132218"/>
                </a:cubicBezTo>
                <a:lnTo>
                  <a:pt x="50152" y="90045"/>
                </a:lnTo>
                <a:cubicBezTo>
                  <a:pt x="46732" y="84346"/>
                  <a:pt x="45592" y="77507"/>
                  <a:pt x="45592" y="71808"/>
                </a:cubicBezTo>
                <a:cubicBezTo>
                  <a:pt x="19377" y="78647"/>
                  <a:pt x="0" y="93464"/>
                  <a:pt x="0" y="110561"/>
                </a:cubicBezTo>
                <a:cubicBezTo>
                  <a:pt x="0" y="134497"/>
                  <a:pt x="35334" y="152734"/>
                  <a:pt x="79787" y="152734"/>
                </a:cubicBezTo>
                <a:cubicBezTo>
                  <a:pt x="124239" y="152734"/>
                  <a:pt x="159573" y="133358"/>
                  <a:pt x="159573" y="110561"/>
                </a:cubicBezTo>
                <a:cubicBezTo>
                  <a:pt x="157294" y="90045"/>
                  <a:pt x="137917" y="75227"/>
                  <a:pt x="111701" y="68389"/>
                </a:cubicBezTo>
                <a:moveTo>
                  <a:pt x="862835" y="67249"/>
                </a:moveTo>
                <a:cubicBezTo>
                  <a:pt x="862835" y="71808"/>
                  <a:pt x="861695" y="77507"/>
                  <a:pt x="861695" y="80926"/>
                </a:cubicBezTo>
                <a:cubicBezTo>
                  <a:pt x="858275" y="80926"/>
                  <a:pt x="853716" y="79787"/>
                  <a:pt x="849157" y="79787"/>
                </a:cubicBezTo>
                <a:cubicBezTo>
                  <a:pt x="844598" y="79787"/>
                  <a:pt x="841178" y="79787"/>
                  <a:pt x="836619" y="80926"/>
                </a:cubicBezTo>
                <a:lnTo>
                  <a:pt x="836619" y="144756"/>
                </a:lnTo>
                <a:lnTo>
                  <a:pt x="820662" y="144756"/>
                </a:lnTo>
                <a:lnTo>
                  <a:pt x="820662" y="70668"/>
                </a:lnTo>
                <a:cubicBezTo>
                  <a:pt x="827501" y="68389"/>
                  <a:pt x="838899" y="66109"/>
                  <a:pt x="848017" y="66109"/>
                </a:cubicBezTo>
                <a:cubicBezTo>
                  <a:pt x="853716" y="66109"/>
                  <a:pt x="859415" y="66109"/>
                  <a:pt x="862835" y="67249"/>
                </a:cubicBezTo>
                <a:moveTo>
                  <a:pt x="752273" y="99163"/>
                </a:moveTo>
                <a:lnTo>
                  <a:pt x="789887" y="99163"/>
                </a:lnTo>
                <a:cubicBezTo>
                  <a:pt x="789887" y="86625"/>
                  <a:pt x="783048" y="79787"/>
                  <a:pt x="771650" y="79787"/>
                </a:cubicBezTo>
                <a:cubicBezTo>
                  <a:pt x="759112" y="79787"/>
                  <a:pt x="753413" y="86625"/>
                  <a:pt x="752273" y="99163"/>
                </a:cubicBezTo>
                <a:moveTo>
                  <a:pt x="804704" y="112841"/>
                </a:moveTo>
                <a:lnTo>
                  <a:pt x="752273" y="112841"/>
                </a:lnTo>
                <a:cubicBezTo>
                  <a:pt x="754553" y="126519"/>
                  <a:pt x="762532" y="132218"/>
                  <a:pt x="777349" y="132218"/>
                </a:cubicBezTo>
                <a:cubicBezTo>
                  <a:pt x="786468" y="132218"/>
                  <a:pt x="795586" y="129938"/>
                  <a:pt x="803565" y="126519"/>
                </a:cubicBezTo>
                <a:cubicBezTo>
                  <a:pt x="802425" y="131078"/>
                  <a:pt x="802425" y="136777"/>
                  <a:pt x="801285" y="141336"/>
                </a:cubicBezTo>
                <a:cubicBezTo>
                  <a:pt x="793306" y="144756"/>
                  <a:pt x="785328" y="145896"/>
                  <a:pt x="776209" y="145896"/>
                </a:cubicBezTo>
                <a:cubicBezTo>
                  <a:pt x="748854" y="145896"/>
                  <a:pt x="735176" y="131078"/>
                  <a:pt x="735176" y="106002"/>
                </a:cubicBezTo>
                <a:cubicBezTo>
                  <a:pt x="735176" y="84346"/>
                  <a:pt x="745434" y="66109"/>
                  <a:pt x="771650" y="66109"/>
                </a:cubicBezTo>
                <a:cubicBezTo>
                  <a:pt x="795586" y="66109"/>
                  <a:pt x="805844" y="80926"/>
                  <a:pt x="805844" y="100303"/>
                </a:cubicBezTo>
                <a:cubicBezTo>
                  <a:pt x="805844" y="104862"/>
                  <a:pt x="805844" y="108282"/>
                  <a:pt x="804704" y="112841"/>
                </a:cubicBezTo>
                <a:moveTo>
                  <a:pt x="705541" y="127659"/>
                </a:moveTo>
                <a:lnTo>
                  <a:pt x="705541" y="82066"/>
                </a:lnTo>
                <a:cubicBezTo>
                  <a:pt x="700982" y="80926"/>
                  <a:pt x="696423" y="80926"/>
                  <a:pt x="691863" y="80926"/>
                </a:cubicBezTo>
                <a:cubicBezTo>
                  <a:pt x="675906" y="80926"/>
                  <a:pt x="667928" y="91185"/>
                  <a:pt x="667928" y="108282"/>
                </a:cubicBezTo>
                <a:cubicBezTo>
                  <a:pt x="667928" y="123099"/>
                  <a:pt x="673627" y="134497"/>
                  <a:pt x="688444" y="134497"/>
                </a:cubicBezTo>
                <a:cubicBezTo>
                  <a:pt x="696423" y="132218"/>
                  <a:pt x="700982" y="131078"/>
                  <a:pt x="705541" y="127659"/>
                </a:cubicBezTo>
                <a:moveTo>
                  <a:pt x="722638" y="41033"/>
                </a:moveTo>
                <a:lnTo>
                  <a:pt x="722638" y="144756"/>
                </a:lnTo>
                <a:lnTo>
                  <a:pt x="707821" y="144756"/>
                </a:lnTo>
                <a:lnTo>
                  <a:pt x="706681" y="134497"/>
                </a:lnTo>
                <a:cubicBezTo>
                  <a:pt x="702122" y="141336"/>
                  <a:pt x="696423" y="145896"/>
                  <a:pt x="685025" y="145896"/>
                </a:cubicBezTo>
                <a:cubicBezTo>
                  <a:pt x="665648" y="145896"/>
                  <a:pt x="651970" y="132218"/>
                  <a:pt x="651970" y="107142"/>
                </a:cubicBezTo>
                <a:cubicBezTo>
                  <a:pt x="651970" y="80926"/>
                  <a:pt x="665648" y="66109"/>
                  <a:pt x="694143" y="66109"/>
                </a:cubicBezTo>
                <a:cubicBezTo>
                  <a:pt x="698702" y="66109"/>
                  <a:pt x="702122" y="66109"/>
                  <a:pt x="706681" y="67249"/>
                </a:cubicBezTo>
                <a:lnTo>
                  <a:pt x="706681" y="43313"/>
                </a:lnTo>
                <a:cubicBezTo>
                  <a:pt x="711240" y="41033"/>
                  <a:pt x="716939" y="41033"/>
                  <a:pt x="722638" y="41033"/>
                </a:cubicBezTo>
                <a:moveTo>
                  <a:pt x="638293" y="94604"/>
                </a:moveTo>
                <a:lnTo>
                  <a:pt x="638293" y="144756"/>
                </a:lnTo>
                <a:lnTo>
                  <a:pt x="622335" y="144756"/>
                </a:lnTo>
                <a:lnTo>
                  <a:pt x="622335" y="98024"/>
                </a:lnTo>
                <a:cubicBezTo>
                  <a:pt x="622335" y="86625"/>
                  <a:pt x="618916" y="80926"/>
                  <a:pt x="601819" y="80926"/>
                </a:cubicBezTo>
                <a:cubicBezTo>
                  <a:pt x="598399" y="80926"/>
                  <a:pt x="593840" y="80926"/>
                  <a:pt x="589281" y="82066"/>
                </a:cubicBezTo>
                <a:lnTo>
                  <a:pt x="589281" y="144756"/>
                </a:lnTo>
                <a:lnTo>
                  <a:pt x="573323" y="144756"/>
                </a:lnTo>
                <a:lnTo>
                  <a:pt x="573323" y="70668"/>
                </a:lnTo>
                <a:cubicBezTo>
                  <a:pt x="583582" y="68389"/>
                  <a:pt x="594980" y="66109"/>
                  <a:pt x="602958" y="66109"/>
                </a:cubicBezTo>
                <a:cubicBezTo>
                  <a:pt x="630314" y="66109"/>
                  <a:pt x="638293" y="76367"/>
                  <a:pt x="638293" y="94604"/>
                </a:cubicBezTo>
                <a:moveTo>
                  <a:pt x="537989" y="127659"/>
                </a:moveTo>
                <a:lnTo>
                  <a:pt x="537989" y="80926"/>
                </a:lnTo>
                <a:cubicBezTo>
                  <a:pt x="534570" y="79787"/>
                  <a:pt x="531151" y="79787"/>
                  <a:pt x="526591" y="79787"/>
                </a:cubicBezTo>
                <a:cubicBezTo>
                  <a:pt x="509494" y="79787"/>
                  <a:pt x="501516" y="90045"/>
                  <a:pt x="501516" y="107142"/>
                </a:cubicBezTo>
                <a:cubicBezTo>
                  <a:pt x="501516" y="121960"/>
                  <a:pt x="507215" y="133358"/>
                  <a:pt x="522032" y="133358"/>
                </a:cubicBezTo>
                <a:cubicBezTo>
                  <a:pt x="528871" y="132218"/>
                  <a:pt x="533430" y="131078"/>
                  <a:pt x="537989" y="127659"/>
                </a:cubicBezTo>
                <a:moveTo>
                  <a:pt x="553947" y="70668"/>
                </a:moveTo>
                <a:lnTo>
                  <a:pt x="553947" y="144756"/>
                </a:lnTo>
                <a:lnTo>
                  <a:pt x="539129" y="144756"/>
                </a:lnTo>
                <a:lnTo>
                  <a:pt x="537989" y="135637"/>
                </a:lnTo>
                <a:cubicBezTo>
                  <a:pt x="533430" y="142476"/>
                  <a:pt x="527731" y="145896"/>
                  <a:pt x="516333" y="145896"/>
                </a:cubicBezTo>
                <a:cubicBezTo>
                  <a:pt x="496956" y="145896"/>
                  <a:pt x="483279" y="132218"/>
                  <a:pt x="483279" y="107142"/>
                </a:cubicBezTo>
                <a:cubicBezTo>
                  <a:pt x="483279" y="80926"/>
                  <a:pt x="496956" y="66109"/>
                  <a:pt x="525452" y="66109"/>
                </a:cubicBezTo>
                <a:cubicBezTo>
                  <a:pt x="536850" y="66109"/>
                  <a:pt x="545968" y="67249"/>
                  <a:pt x="553947" y="70668"/>
                </a:cubicBezTo>
                <a:moveTo>
                  <a:pt x="466181" y="132218"/>
                </a:moveTo>
                <a:cubicBezTo>
                  <a:pt x="470741" y="132218"/>
                  <a:pt x="475300" y="131078"/>
                  <a:pt x="478719" y="129938"/>
                </a:cubicBezTo>
                <a:cubicBezTo>
                  <a:pt x="478719" y="134497"/>
                  <a:pt x="477580" y="139057"/>
                  <a:pt x="476440" y="143616"/>
                </a:cubicBezTo>
                <a:cubicBezTo>
                  <a:pt x="473020" y="145896"/>
                  <a:pt x="467321" y="145896"/>
                  <a:pt x="462762" y="145896"/>
                </a:cubicBezTo>
                <a:cubicBezTo>
                  <a:pt x="446805" y="145896"/>
                  <a:pt x="436546" y="139057"/>
                  <a:pt x="436546" y="120820"/>
                </a:cubicBezTo>
                <a:lnTo>
                  <a:pt x="436546" y="43313"/>
                </a:lnTo>
                <a:cubicBezTo>
                  <a:pt x="441106" y="42173"/>
                  <a:pt x="447945" y="41033"/>
                  <a:pt x="452504" y="41033"/>
                </a:cubicBezTo>
                <a:lnTo>
                  <a:pt x="452504" y="69528"/>
                </a:lnTo>
                <a:lnTo>
                  <a:pt x="478719" y="69528"/>
                </a:lnTo>
                <a:cubicBezTo>
                  <a:pt x="478719" y="74088"/>
                  <a:pt x="477580" y="78647"/>
                  <a:pt x="477580" y="83206"/>
                </a:cubicBezTo>
                <a:lnTo>
                  <a:pt x="452504" y="83206"/>
                </a:lnTo>
                <a:lnTo>
                  <a:pt x="452504" y="119680"/>
                </a:lnTo>
                <a:cubicBezTo>
                  <a:pt x="453644" y="128798"/>
                  <a:pt x="458203" y="132218"/>
                  <a:pt x="466181" y="132218"/>
                </a:cubicBezTo>
                <a:moveTo>
                  <a:pt x="420589" y="94604"/>
                </a:moveTo>
                <a:lnTo>
                  <a:pt x="420589" y="144756"/>
                </a:lnTo>
                <a:lnTo>
                  <a:pt x="404632" y="144756"/>
                </a:lnTo>
                <a:lnTo>
                  <a:pt x="404632" y="98024"/>
                </a:lnTo>
                <a:cubicBezTo>
                  <a:pt x="404632" y="86625"/>
                  <a:pt x="401212" y="80926"/>
                  <a:pt x="384115" y="80926"/>
                </a:cubicBezTo>
                <a:cubicBezTo>
                  <a:pt x="380696" y="80926"/>
                  <a:pt x="376137" y="80926"/>
                  <a:pt x="371577" y="82066"/>
                </a:cubicBezTo>
                <a:lnTo>
                  <a:pt x="371577" y="144756"/>
                </a:lnTo>
                <a:lnTo>
                  <a:pt x="355620" y="144756"/>
                </a:lnTo>
                <a:lnTo>
                  <a:pt x="355620" y="70668"/>
                </a:lnTo>
                <a:cubicBezTo>
                  <a:pt x="365878" y="68389"/>
                  <a:pt x="377276" y="66109"/>
                  <a:pt x="385255" y="66109"/>
                </a:cubicBezTo>
                <a:cubicBezTo>
                  <a:pt x="411471" y="66109"/>
                  <a:pt x="420589" y="76367"/>
                  <a:pt x="420589" y="94604"/>
                </a:cubicBezTo>
                <a:moveTo>
                  <a:pt x="320286" y="127659"/>
                </a:moveTo>
                <a:lnTo>
                  <a:pt x="320286" y="80926"/>
                </a:lnTo>
                <a:cubicBezTo>
                  <a:pt x="316867" y="79787"/>
                  <a:pt x="313447" y="79787"/>
                  <a:pt x="308888" y="79787"/>
                </a:cubicBezTo>
                <a:cubicBezTo>
                  <a:pt x="291791" y="79787"/>
                  <a:pt x="283812" y="90045"/>
                  <a:pt x="283812" y="107142"/>
                </a:cubicBezTo>
                <a:cubicBezTo>
                  <a:pt x="283812" y="121960"/>
                  <a:pt x="289511" y="133358"/>
                  <a:pt x="304329" y="133358"/>
                </a:cubicBezTo>
                <a:cubicBezTo>
                  <a:pt x="310028" y="132218"/>
                  <a:pt x="315727" y="131078"/>
                  <a:pt x="320286" y="127659"/>
                </a:cubicBezTo>
                <a:moveTo>
                  <a:pt x="336243" y="70668"/>
                </a:moveTo>
                <a:lnTo>
                  <a:pt x="336243" y="144756"/>
                </a:lnTo>
                <a:lnTo>
                  <a:pt x="321426" y="144756"/>
                </a:lnTo>
                <a:lnTo>
                  <a:pt x="320286" y="135637"/>
                </a:lnTo>
                <a:cubicBezTo>
                  <a:pt x="315727" y="142476"/>
                  <a:pt x="310028" y="145896"/>
                  <a:pt x="298630" y="145896"/>
                </a:cubicBezTo>
                <a:cubicBezTo>
                  <a:pt x="279253" y="145896"/>
                  <a:pt x="265575" y="132218"/>
                  <a:pt x="265575" y="107142"/>
                </a:cubicBezTo>
                <a:cubicBezTo>
                  <a:pt x="265575" y="80926"/>
                  <a:pt x="279253" y="66109"/>
                  <a:pt x="307748" y="66109"/>
                </a:cubicBezTo>
                <a:cubicBezTo>
                  <a:pt x="319146" y="66109"/>
                  <a:pt x="327125" y="67249"/>
                  <a:pt x="336243" y="70668"/>
                </a:cubicBezTo>
                <a:moveTo>
                  <a:pt x="186929" y="141336"/>
                </a:moveTo>
                <a:cubicBezTo>
                  <a:pt x="186929" y="135637"/>
                  <a:pt x="188068" y="131078"/>
                  <a:pt x="189208" y="126519"/>
                </a:cubicBezTo>
                <a:cubicBezTo>
                  <a:pt x="197187" y="129938"/>
                  <a:pt x="208585" y="132218"/>
                  <a:pt x="216564" y="132218"/>
                </a:cubicBezTo>
                <a:cubicBezTo>
                  <a:pt x="230241" y="132218"/>
                  <a:pt x="238220" y="127659"/>
                  <a:pt x="238220" y="118540"/>
                </a:cubicBezTo>
                <a:cubicBezTo>
                  <a:pt x="238220" y="109422"/>
                  <a:pt x="232521" y="106002"/>
                  <a:pt x="218843" y="100303"/>
                </a:cubicBezTo>
                <a:lnTo>
                  <a:pt x="210865" y="96884"/>
                </a:lnTo>
                <a:cubicBezTo>
                  <a:pt x="197187" y="91185"/>
                  <a:pt x="186929" y="83206"/>
                  <a:pt x="186929" y="67249"/>
                </a:cubicBezTo>
                <a:cubicBezTo>
                  <a:pt x="186929" y="50152"/>
                  <a:pt x="198327" y="39893"/>
                  <a:pt x="223402" y="39893"/>
                </a:cubicBezTo>
                <a:cubicBezTo>
                  <a:pt x="233661" y="39893"/>
                  <a:pt x="242779" y="41033"/>
                  <a:pt x="250758" y="44453"/>
                </a:cubicBezTo>
                <a:cubicBezTo>
                  <a:pt x="250758" y="50152"/>
                  <a:pt x="249618" y="54711"/>
                  <a:pt x="247338" y="59270"/>
                </a:cubicBezTo>
                <a:cubicBezTo>
                  <a:pt x="240499" y="55851"/>
                  <a:pt x="230241" y="54711"/>
                  <a:pt x="223402" y="54711"/>
                </a:cubicBezTo>
                <a:cubicBezTo>
                  <a:pt x="210865" y="54711"/>
                  <a:pt x="204026" y="59270"/>
                  <a:pt x="204026" y="67249"/>
                </a:cubicBezTo>
                <a:cubicBezTo>
                  <a:pt x="204026" y="75227"/>
                  <a:pt x="209725" y="79787"/>
                  <a:pt x="219983" y="84346"/>
                </a:cubicBezTo>
                <a:lnTo>
                  <a:pt x="227962" y="87765"/>
                </a:lnTo>
                <a:cubicBezTo>
                  <a:pt x="247338" y="95744"/>
                  <a:pt x="255317" y="103723"/>
                  <a:pt x="255317" y="118540"/>
                </a:cubicBezTo>
                <a:cubicBezTo>
                  <a:pt x="255317" y="135637"/>
                  <a:pt x="242779" y="147035"/>
                  <a:pt x="216564" y="147035"/>
                </a:cubicBezTo>
                <a:cubicBezTo>
                  <a:pt x="205165" y="147035"/>
                  <a:pt x="194907" y="144756"/>
                  <a:pt x="186929" y="141336"/>
                </a:cubicBezTo>
                <a:moveTo>
                  <a:pt x="928944" y="223403"/>
                </a:moveTo>
                <a:lnTo>
                  <a:pt x="959718" y="223403"/>
                </a:lnTo>
                <a:lnTo>
                  <a:pt x="959718" y="223403"/>
                </a:lnTo>
                <a:cubicBezTo>
                  <a:pt x="959718" y="213144"/>
                  <a:pt x="955159" y="206305"/>
                  <a:pt x="944901" y="206305"/>
                </a:cubicBezTo>
                <a:cubicBezTo>
                  <a:pt x="934643" y="206305"/>
                  <a:pt x="930083" y="213144"/>
                  <a:pt x="928944" y="223403"/>
                </a:cubicBezTo>
                <a:moveTo>
                  <a:pt x="966557" y="230241"/>
                </a:moveTo>
                <a:lnTo>
                  <a:pt x="928944" y="230241"/>
                </a:lnTo>
                <a:cubicBezTo>
                  <a:pt x="930083" y="242779"/>
                  <a:pt x="935782" y="248478"/>
                  <a:pt x="948320" y="248478"/>
                </a:cubicBezTo>
                <a:cubicBezTo>
                  <a:pt x="954019" y="248478"/>
                  <a:pt x="959718" y="247339"/>
                  <a:pt x="965417" y="243919"/>
                </a:cubicBezTo>
                <a:cubicBezTo>
                  <a:pt x="965417" y="246199"/>
                  <a:pt x="964278" y="248478"/>
                  <a:pt x="964278" y="250758"/>
                </a:cubicBezTo>
                <a:cubicBezTo>
                  <a:pt x="959718" y="254177"/>
                  <a:pt x="954019" y="254177"/>
                  <a:pt x="948320" y="254177"/>
                </a:cubicBezTo>
                <a:cubicBezTo>
                  <a:pt x="931223" y="254177"/>
                  <a:pt x="922105" y="243919"/>
                  <a:pt x="922105" y="226822"/>
                </a:cubicBezTo>
                <a:cubicBezTo>
                  <a:pt x="922105" y="212004"/>
                  <a:pt x="928944" y="200606"/>
                  <a:pt x="946041" y="200606"/>
                </a:cubicBezTo>
                <a:cubicBezTo>
                  <a:pt x="960858" y="200606"/>
                  <a:pt x="967697" y="210865"/>
                  <a:pt x="967697" y="223403"/>
                </a:cubicBezTo>
                <a:cubicBezTo>
                  <a:pt x="966557" y="225682"/>
                  <a:pt x="966557" y="227962"/>
                  <a:pt x="966557" y="230241"/>
                </a:cubicBezTo>
                <a:moveTo>
                  <a:pt x="877652" y="227962"/>
                </a:moveTo>
                <a:cubicBezTo>
                  <a:pt x="877652" y="212004"/>
                  <a:pt x="886771" y="200606"/>
                  <a:pt x="903868" y="200606"/>
                </a:cubicBezTo>
                <a:cubicBezTo>
                  <a:pt x="908427" y="200606"/>
                  <a:pt x="911846" y="201746"/>
                  <a:pt x="916406" y="202886"/>
                </a:cubicBezTo>
                <a:cubicBezTo>
                  <a:pt x="916406" y="205166"/>
                  <a:pt x="916406" y="207445"/>
                  <a:pt x="915266" y="208585"/>
                </a:cubicBezTo>
                <a:cubicBezTo>
                  <a:pt x="911846" y="207445"/>
                  <a:pt x="907287" y="206305"/>
                  <a:pt x="903868" y="206305"/>
                </a:cubicBezTo>
                <a:cubicBezTo>
                  <a:pt x="891330" y="206305"/>
                  <a:pt x="884491" y="214284"/>
                  <a:pt x="884491" y="226822"/>
                </a:cubicBezTo>
                <a:cubicBezTo>
                  <a:pt x="884491" y="241639"/>
                  <a:pt x="892470" y="247339"/>
                  <a:pt x="902728" y="247339"/>
                </a:cubicBezTo>
                <a:cubicBezTo>
                  <a:pt x="907287" y="247339"/>
                  <a:pt x="911846" y="246199"/>
                  <a:pt x="916406" y="242779"/>
                </a:cubicBezTo>
                <a:cubicBezTo>
                  <a:pt x="916406" y="245059"/>
                  <a:pt x="916406" y="247339"/>
                  <a:pt x="915266" y="249618"/>
                </a:cubicBezTo>
                <a:cubicBezTo>
                  <a:pt x="911846" y="251898"/>
                  <a:pt x="907287" y="253038"/>
                  <a:pt x="902728" y="253038"/>
                </a:cubicBezTo>
                <a:cubicBezTo>
                  <a:pt x="887910" y="254177"/>
                  <a:pt x="877652" y="245059"/>
                  <a:pt x="877652" y="227962"/>
                </a:cubicBezTo>
                <a:moveTo>
                  <a:pt x="867394" y="218843"/>
                </a:moveTo>
                <a:lnTo>
                  <a:pt x="867394" y="253038"/>
                </a:lnTo>
                <a:lnTo>
                  <a:pt x="860555" y="253038"/>
                </a:lnTo>
                <a:lnTo>
                  <a:pt x="860555" y="219983"/>
                </a:lnTo>
                <a:cubicBezTo>
                  <a:pt x="860555" y="210865"/>
                  <a:pt x="857136" y="206305"/>
                  <a:pt x="844598" y="206305"/>
                </a:cubicBezTo>
                <a:cubicBezTo>
                  <a:pt x="841178" y="206305"/>
                  <a:pt x="836619" y="206305"/>
                  <a:pt x="833200" y="207445"/>
                </a:cubicBezTo>
                <a:lnTo>
                  <a:pt x="833200" y="253038"/>
                </a:lnTo>
                <a:lnTo>
                  <a:pt x="826361" y="253038"/>
                </a:lnTo>
                <a:lnTo>
                  <a:pt x="826361" y="202886"/>
                </a:lnTo>
                <a:cubicBezTo>
                  <a:pt x="833200" y="200606"/>
                  <a:pt x="840038" y="200606"/>
                  <a:pt x="845738" y="200606"/>
                </a:cubicBezTo>
                <a:cubicBezTo>
                  <a:pt x="861695" y="200606"/>
                  <a:pt x="867394" y="207445"/>
                  <a:pt x="867394" y="218843"/>
                </a:cubicBezTo>
                <a:moveTo>
                  <a:pt x="792167" y="248478"/>
                </a:moveTo>
                <a:cubicBezTo>
                  <a:pt x="797866" y="248478"/>
                  <a:pt x="801285" y="246199"/>
                  <a:pt x="804704" y="243919"/>
                </a:cubicBezTo>
                <a:lnTo>
                  <a:pt x="804704" y="208585"/>
                </a:lnTo>
                <a:cubicBezTo>
                  <a:pt x="801285" y="207445"/>
                  <a:pt x="799005" y="207445"/>
                  <a:pt x="794446" y="207445"/>
                </a:cubicBezTo>
                <a:cubicBezTo>
                  <a:pt x="780769" y="207445"/>
                  <a:pt x="775069" y="215424"/>
                  <a:pt x="775069" y="229102"/>
                </a:cubicBezTo>
                <a:cubicBezTo>
                  <a:pt x="775069" y="240500"/>
                  <a:pt x="780769" y="248478"/>
                  <a:pt x="792167" y="248478"/>
                </a:cubicBezTo>
                <a:moveTo>
                  <a:pt x="811543" y="202886"/>
                </a:moveTo>
                <a:lnTo>
                  <a:pt x="811543" y="253038"/>
                </a:lnTo>
                <a:lnTo>
                  <a:pt x="804704" y="253038"/>
                </a:lnTo>
                <a:lnTo>
                  <a:pt x="804704" y="249618"/>
                </a:lnTo>
                <a:cubicBezTo>
                  <a:pt x="801285" y="253038"/>
                  <a:pt x="796726" y="254177"/>
                  <a:pt x="791027" y="254177"/>
                </a:cubicBezTo>
                <a:cubicBezTo>
                  <a:pt x="776209" y="254177"/>
                  <a:pt x="768231" y="245059"/>
                  <a:pt x="768231" y="227962"/>
                </a:cubicBezTo>
                <a:cubicBezTo>
                  <a:pt x="768231" y="210865"/>
                  <a:pt x="777349" y="200606"/>
                  <a:pt x="795586" y="200606"/>
                </a:cubicBezTo>
                <a:cubicBezTo>
                  <a:pt x="801285" y="200606"/>
                  <a:pt x="806984" y="200606"/>
                  <a:pt x="811543" y="202886"/>
                </a:cubicBezTo>
                <a:moveTo>
                  <a:pt x="757972" y="218843"/>
                </a:moveTo>
                <a:lnTo>
                  <a:pt x="757972" y="253038"/>
                </a:lnTo>
                <a:lnTo>
                  <a:pt x="751134" y="253038"/>
                </a:lnTo>
                <a:lnTo>
                  <a:pt x="751134" y="219983"/>
                </a:lnTo>
                <a:cubicBezTo>
                  <a:pt x="751134" y="210865"/>
                  <a:pt x="747714" y="206305"/>
                  <a:pt x="735176" y="206305"/>
                </a:cubicBezTo>
                <a:cubicBezTo>
                  <a:pt x="731757" y="206305"/>
                  <a:pt x="727197" y="206305"/>
                  <a:pt x="723778" y="207445"/>
                </a:cubicBezTo>
                <a:lnTo>
                  <a:pt x="723778" y="253038"/>
                </a:lnTo>
                <a:lnTo>
                  <a:pt x="716939" y="253038"/>
                </a:lnTo>
                <a:lnTo>
                  <a:pt x="716939" y="202886"/>
                </a:lnTo>
                <a:cubicBezTo>
                  <a:pt x="723778" y="200606"/>
                  <a:pt x="730617" y="200606"/>
                  <a:pt x="736316" y="200606"/>
                </a:cubicBezTo>
                <a:cubicBezTo>
                  <a:pt x="752273" y="200606"/>
                  <a:pt x="757972" y="207445"/>
                  <a:pt x="757972" y="218843"/>
                </a:cubicBezTo>
                <a:moveTo>
                  <a:pt x="695283" y="201746"/>
                </a:moveTo>
                <a:lnTo>
                  <a:pt x="702122" y="201746"/>
                </a:lnTo>
                <a:lnTo>
                  <a:pt x="702122" y="253038"/>
                </a:lnTo>
                <a:lnTo>
                  <a:pt x="695283" y="253038"/>
                </a:lnTo>
                <a:lnTo>
                  <a:pt x="695283" y="201746"/>
                </a:lnTo>
                <a:close/>
                <a:moveTo>
                  <a:pt x="693003" y="189208"/>
                </a:moveTo>
                <a:cubicBezTo>
                  <a:pt x="693003" y="186929"/>
                  <a:pt x="695283" y="184649"/>
                  <a:pt x="697562" y="184649"/>
                </a:cubicBezTo>
                <a:cubicBezTo>
                  <a:pt x="699842" y="184649"/>
                  <a:pt x="702122" y="186929"/>
                  <a:pt x="702122" y="189208"/>
                </a:cubicBezTo>
                <a:cubicBezTo>
                  <a:pt x="702122" y="191488"/>
                  <a:pt x="699842" y="193767"/>
                  <a:pt x="697562" y="193767"/>
                </a:cubicBezTo>
                <a:cubicBezTo>
                  <a:pt x="695283" y="193767"/>
                  <a:pt x="693003" y="191488"/>
                  <a:pt x="693003" y="189208"/>
                </a:cubicBezTo>
                <a:moveTo>
                  <a:pt x="651970" y="190348"/>
                </a:moveTo>
                <a:lnTo>
                  <a:pt x="651970" y="214284"/>
                </a:lnTo>
                <a:lnTo>
                  <a:pt x="681605" y="214284"/>
                </a:lnTo>
                <a:cubicBezTo>
                  <a:pt x="681605" y="216564"/>
                  <a:pt x="681605" y="218843"/>
                  <a:pt x="680465" y="221123"/>
                </a:cubicBezTo>
                <a:lnTo>
                  <a:pt x="650830" y="221123"/>
                </a:lnTo>
                <a:lnTo>
                  <a:pt x="650830" y="253038"/>
                </a:lnTo>
                <a:lnTo>
                  <a:pt x="645131" y="253038"/>
                </a:lnTo>
                <a:lnTo>
                  <a:pt x="645131" y="183509"/>
                </a:lnTo>
                <a:lnTo>
                  <a:pt x="685025" y="183509"/>
                </a:lnTo>
                <a:cubicBezTo>
                  <a:pt x="685025" y="185789"/>
                  <a:pt x="685025" y="188068"/>
                  <a:pt x="683885" y="190348"/>
                </a:cubicBezTo>
                <a:lnTo>
                  <a:pt x="651970" y="190348"/>
                </a:lnTo>
                <a:close/>
                <a:moveTo>
                  <a:pt x="622335" y="200606"/>
                </a:moveTo>
                <a:cubicBezTo>
                  <a:pt x="622335" y="202886"/>
                  <a:pt x="622335" y="205166"/>
                  <a:pt x="621195" y="206305"/>
                </a:cubicBezTo>
                <a:cubicBezTo>
                  <a:pt x="618916" y="206305"/>
                  <a:pt x="616636" y="206305"/>
                  <a:pt x="613217" y="206305"/>
                </a:cubicBezTo>
                <a:cubicBezTo>
                  <a:pt x="609797" y="206305"/>
                  <a:pt x="606378" y="206305"/>
                  <a:pt x="602958" y="207445"/>
                </a:cubicBezTo>
                <a:lnTo>
                  <a:pt x="602958" y="253038"/>
                </a:lnTo>
                <a:lnTo>
                  <a:pt x="596120" y="253038"/>
                </a:lnTo>
                <a:lnTo>
                  <a:pt x="596120" y="202886"/>
                </a:lnTo>
                <a:cubicBezTo>
                  <a:pt x="600679" y="201746"/>
                  <a:pt x="607518" y="200606"/>
                  <a:pt x="613217" y="200606"/>
                </a:cubicBezTo>
                <a:cubicBezTo>
                  <a:pt x="617776" y="200606"/>
                  <a:pt x="621195" y="200606"/>
                  <a:pt x="622335" y="200606"/>
                </a:cubicBezTo>
                <a:moveTo>
                  <a:pt x="548248" y="223403"/>
                </a:moveTo>
                <a:lnTo>
                  <a:pt x="579022" y="223403"/>
                </a:lnTo>
                <a:lnTo>
                  <a:pt x="579022" y="223403"/>
                </a:lnTo>
                <a:cubicBezTo>
                  <a:pt x="579022" y="213144"/>
                  <a:pt x="574463" y="206305"/>
                  <a:pt x="564205" y="206305"/>
                </a:cubicBezTo>
                <a:cubicBezTo>
                  <a:pt x="553947" y="206305"/>
                  <a:pt x="549387" y="213144"/>
                  <a:pt x="548248" y="223403"/>
                </a:cubicBezTo>
                <a:moveTo>
                  <a:pt x="585861" y="230241"/>
                </a:moveTo>
                <a:lnTo>
                  <a:pt x="548248" y="230241"/>
                </a:lnTo>
                <a:cubicBezTo>
                  <a:pt x="549387" y="242779"/>
                  <a:pt x="555086" y="248478"/>
                  <a:pt x="567624" y="248478"/>
                </a:cubicBezTo>
                <a:cubicBezTo>
                  <a:pt x="573323" y="248478"/>
                  <a:pt x="579022" y="247339"/>
                  <a:pt x="584721" y="243919"/>
                </a:cubicBezTo>
                <a:cubicBezTo>
                  <a:pt x="584721" y="246199"/>
                  <a:pt x="583582" y="248478"/>
                  <a:pt x="583582" y="250758"/>
                </a:cubicBezTo>
                <a:cubicBezTo>
                  <a:pt x="579022" y="254177"/>
                  <a:pt x="573323" y="254177"/>
                  <a:pt x="567624" y="254177"/>
                </a:cubicBezTo>
                <a:cubicBezTo>
                  <a:pt x="550527" y="254177"/>
                  <a:pt x="541409" y="243919"/>
                  <a:pt x="541409" y="226822"/>
                </a:cubicBezTo>
                <a:cubicBezTo>
                  <a:pt x="541409" y="212004"/>
                  <a:pt x="548248" y="200606"/>
                  <a:pt x="565345" y="200606"/>
                </a:cubicBezTo>
                <a:cubicBezTo>
                  <a:pt x="580162" y="200606"/>
                  <a:pt x="587001" y="210865"/>
                  <a:pt x="587001" y="223403"/>
                </a:cubicBezTo>
                <a:cubicBezTo>
                  <a:pt x="585861" y="225682"/>
                  <a:pt x="585861" y="227962"/>
                  <a:pt x="585861" y="230241"/>
                </a:cubicBezTo>
                <a:moveTo>
                  <a:pt x="531151" y="218843"/>
                </a:moveTo>
                <a:lnTo>
                  <a:pt x="531151" y="253038"/>
                </a:lnTo>
                <a:lnTo>
                  <a:pt x="524312" y="253038"/>
                </a:lnTo>
                <a:lnTo>
                  <a:pt x="524312" y="219983"/>
                </a:lnTo>
                <a:cubicBezTo>
                  <a:pt x="524312" y="210865"/>
                  <a:pt x="519752" y="206305"/>
                  <a:pt x="509494" y="206305"/>
                </a:cubicBezTo>
                <a:cubicBezTo>
                  <a:pt x="504935" y="206305"/>
                  <a:pt x="500376" y="207445"/>
                  <a:pt x="495817" y="209725"/>
                </a:cubicBezTo>
                <a:cubicBezTo>
                  <a:pt x="496956" y="212004"/>
                  <a:pt x="498096" y="215424"/>
                  <a:pt x="498096" y="219983"/>
                </a:cubicBezTo>
                <a:lnTo>
                  <a:pt x="498096" y="254177"/>
                </a:lnTo>
                <a:lnTo>
                  <a:pt x="491257" y="254177"/>
                </a:lnTo>
                <a:lnTo>
                  <a:pt x="491257" y="221123"/>
                </a:lnTo>
                <a:cubicBezTo>
                  <a:pt x="491257" y="210865"/>
                  <a:pt x="486698" y="207445"/>
                  <a:pt x="476440" y="207445"/>
                </a:cubicBezTo>
                <a:cubicBezTo>
                  <a:pt x="473020" y="207445"/>
                  <a:pt x="468461" y="207445"/>
                  <a:pt x="463902" y="208585"/>
                </a:cubicBezTo>
                <a:lnTo>
                  <a:pt x="463902" y="254177"/>
                </a:lnTo>
                <a:lnTo>
                  <a:pt x="457063" y="254177"/>
                </a:lnTo>
                <a:lnTo>
                  <a:pt x="457063" y="202886"/>
                </a:lnTo>
                <a:cubicBezTo>
                  <a:pt x="463902" y="200606"/>
                  <a:pt x="470741" y="200606"/>
                  <a:pt x="477580" y="200606"/>
                </a:cubicBezTo>
                <a:cubicBezTo>
                  <a:pt x="484418" y="200606"/>
                  <a:pt x="490117" y="201746"/>
                  <a:pt x="493537" y="205166"/>
                </a:cubicBezTo>
                <a:cubicBezTo>
                  <a:pt x="499236" y="202886"/>
                  <a:pt x="504935" y="200606"/>
                  <a:pt x="511774" y="200606"/>
                </a:cubicBezTo>
                <a:cubicBezTo>
                  <a:pt x="525452" y="200606"/>
                  <a:pt x="531151" y="207445"/>
                  <a:pt x="531151" y="218843"/>
                </a:cubicBezTo>
                <a:moveTo>
                  <a:pt x="442246" y="201746"/>
                </a:moveTo>
                <a:lnTo>
                  <a:pt x="442246" y="253038"/>
                </a:lnTo>
                <a:lnTo>
                  <a:pt x="435407" y="253038"/>
                </a:lnTo>
                <a:lnTo>
                  <a:pt x="435407" y="248478"/>
                </a:lnTo>
                <a:cubicBezTo>
                  <a:pt x="431987" y="251898"/>
                  <a:pt x="426288" y="254177"/>
                  <a:pt x="418310" y="254177"/>
                </a:cubicBezTo>
                <a:cubicBezTo>
                  <a:pt x="406911" y="254177"/>
                  <a:pt x="400073" y="248478"/>
                  <a:pt x="400073" y="234801"/>
                </a:cubicBezTo>
                <a:lnTo>
                  <a:pt x="400073" y="201746"/>
                </a:lnTo>
                <a:lnTo>
                  <a:pt x="406911" y="201746"/>
                </a:lnTo>
                <a:lnTo>
                  <a:pt x="406911" y="233661"/>
                </a:lnTo>
                <a:cubicBezTo>
                  <a:pt x="406911" y="243919"/>
                  <a:pt x="411471" y="248478"/>
                  <a:pt x="420589" y="248478"/>
                </a:cubicBezTo>
                <a:cubicBezTo>
                  <a:pt x="426288" y="248478"/>
                  <a:pt x="430847" y="246199"/>
                  <a:pt x="435407" y="242779"/>
                </a:cubicBezTo>
                <a:lnTo>
                  <a:pt x="435407" y="201746"/>
                </a:lnTo>
                <a:lnTo>
                  <a:pt x="442246" y="201746"/>
                </a:lnTo>
                <a:close/>
                <a:moveTo>
                  <a:pt x="353341" y="250758"/>
                </a:moveTo>
                <a:cubicBezTo>
                  <a:pt x="353341" y="248478"/>
                  <a:pt x="353341" y="246199"/>
                  <a:pt x="354480" y="245059"/>
                </a:cubicBezTo>
                <a:cubicBezTo>
                  <a:pt x="359040" y="247339"/>
                  <a:pt x="365878" y="248478"/>
                  <a:pt x="370438" y="248478"/>
                </a:cubicBezTo>
                <a:cubicBezTo>
                  <a:pt x="378416" y="248478"/>
                  <a:pt x="382975" y="246199"/>
                  <a:pt x="382975" y="240500"/>
                </a:cubicBezTo>
                <a:cubicBezTo>
                  <a:pt x="382975" y="234801"/>
                  <a:pt x="377276" y="232521"/>
                  <a:pt x="372717" y="231381"/>
                </a:cubicBezTo>
                <a:lnTo>
                  <a:pt x="368158" y="230241"/>
                </a:lnTo>
                <a:cubicBezTo>
                  <a:pt x="359040" y="227962"/>
                  <a:pt x="354480" y="223403"/>
                  <a:pt x="354480" y="215424"/>
                </a:cubicBezTo>
                <a:cubicBezTo>
                  <a:pt x="354480" y="206305"/>
                  <a:pt x="361319" y="201746"/>
                  <a:pt x="372717" y="201746"/>
                </a:cubicBezTo>
                <a:cubicBezTo>
                  <a:pt x="378416" y="201746"/>
                  <a:pt x="384115" y="202886"/>
                  <a:pt x="388675" y="204026"/>
                </a:cubicBezTo>
                <a:cubicBezTo>
                  <a:pt x="388675" y="205166"/>
                  <a:pt x="388675" y="207445"/>
                  <a:pt x="387535" y="209725"/>
                </a:cubicBezTo>
                <a:cubicBezTo>
                  <a:pt x="382975" y="208585"/>
                  <a:pt x="377276" y="207445"/>
                  <a:pt x="372717" y="207445"/>
                </a:cubicBezTo>
                <a:cubicBezTo>
                  <a:pt x="364739" y="207445"/>
                  <a:pt x="361319" y="209725"/>
                  <a:pt x="361319" y="215424"/>
                </a:cubicBezTo>
                <a:cubicBezTo>
                  <a:pt x="361319" y="221123"/>
                  <a:pt x="364739" y="222263"/>
                  <a:pt x="371577" y="224542"/>
                </a:cubicBezTo>
                <a:lnTo>
                  <a:pt x="376137" y="225682"/>
                </a:lnTo>
                <a:cubicBezTo>
                  <a:pt x="384115" y="227962"/>
                  <a:pt x="389814" y="232521"/>
                  <a:pt x="389814" y="240500"/>
                </a:cubicBezTo>
                <a:cubicBezTo>
                  <a:pt x="389814" y="249618"/>
                  <a:pt x="382975" y="255317"/>
                  <a:pt x="370438" y="255317"/>
                </a:cubicBezTo>
                <a:cubicBezTo>
                  <a:pt x="364739" y="254177"/>
                  <a:pt x="357900" y="253038"/>
                  <a:pt x="353341" y="250758"/>
                </a:cubicBezTo>
                <a:moveTo>
                  <a:pt x="343082" y="218843"/>
                </a:moveTo>
                <a:lnTo>
                  <a:pt x="343082" y="253038"/>
                </a:lnTo>
                <a:lnTo>
                  <a:pt x="336243" y="253038"/>
                </a:lnTo>
                <a:lnTo>
                  <a:pt x="336243" y="219983"/>
                </a:lnTo>
                <a:cubicBezTo>
                  <a:pt x="336243" y="210865"/>
                  <a:pt x="332824" y="206305"/>
                  <a:pt x="320286" y="206305"/>
                </a:cubicBezTo>
                <a:cubicBezTo>
                  <a:pt x="316867" y="206305"/>
                  <a:pt x="312307" y="206305"/>
                  <a:pt x="308888" y="207445"/>
                </a:cubicBezTo>
                <a:lnTo>
                  <a:pt x="308888" y="253038"/>
                </a:lnTo>
                <a:lnTo>
                  <a:pt x="302049" y="253038"/>
                </a:lnTo>
                <a:lnTo>
                  <a:pt x="302049" y="202886"/>
                </a:lnTo>
                <a:cubicBezTo>
                  <a:pt x="308888" y="200606"/>
                  <a:pt x="315727" y="200606"/>
                  <a:pt x="321426" y="200606"/>
                </a:cubicBezTo>
                <a:cubicBezTo>
                  <a:pt x="337383" y="200606"/>
                  <a:pt x="343082" y="207445"/>
                  <a:pt x="343082" y="218843"/>
                </a:cubicBezTo>
                <a:moveTo>
                  <a:pt x="282672" y="226822"/>
                </a:moveTo>
                <a:cubicBezTo>
                  <a:pt x="282672" y="213144"/>
                  <a:pt x="276973" y="206305"/>
                  <a:pt x="265575" y="206305"/>
                </a:cubicBezTo>
                <a:cubicBezTo>
                  <a:pt x="254177" y="206305"/>
                  <a:pt x="248478" y="214284"/>
                  <a:pt x="248478" y="226822"/>
                </a:cubicBezTo>
                <a:cubicBezTo>
                  <a:pt x="248478" y="240500"/>
                  <a:pt x="254177" y="247339"/>
                  <a:pt x="265575" y="247339"/>
                </a:cubicBezTo>
                <a:cubicBezTo>
                  <a:pt x="276973" y="248478"/>
                  <a:pt x="282672" y="240500"/>
                  <a:pt x="282672" y="226822"/>
                </a:cubicBezTo>
                <a:moveTo>
                  <a:pt x="240499" y="227962"/>
                </a:moveTo>
                <a:cubicBezTo>
                  <a:pt x="240499" y="210865"/>
                  <a:pt x="249618" y="200606"/>
                  <a:pt x="265575" y="200606"/>
                </a:cubicBezTo>
                <a:cubicBezTo>
                  <a:pt x="281533" y="200606"/>
                  <a:pt x="290651" y="212004"/>
                  <a:pt x="290651" y="226822"/>
                </a:cubicBezTo>
                <a:cubicBezTo>
                  <a:pt x="290651" y="243919"/>
                  <a:pt x="281533" y="254177"/>
                  <a:pt x="265575" y="254177"/>
                </a:cubicBezTo>
                <a:cubicBezTo>
                  <a:pt x="248478" y="254177"/>
                  <a:pt x="240499" y="242779"/>
                  <a:pt x="240499" y="227962"/>
                </a:cubicBezTo>
                <a:moveTo>
                  <a:pt x="186929" y="218843"/>
                </a:moveTo>
                <a:cubicBezTo>
                  <a:pt x="186929" y="196047"/>
                  <a:pt x="199466" y="182369"/>
                  <a:pt x="219983" y="182369"/>
                </a:cubicBezTo>
                <a:cubicBezTo>
                  <a:pt x="225682" y="182369"/>
                  <a:pt x="230241" y="183509"/>
                  <a:pt x="234800" y="184649"/>
                </a:cubicBezTo>
                <a:cubicBezTo>
                  <a:pt x="234800" y="186929"/>
                  <a:pt x="233661" y="189208"/>
                  <a:pt x="233661" y="191488"/>
                </a:cubicBezTo>
                <a:cubicBezTo>
                  <a:pt x="229101" y="190348"/>
                  <a:pt x="224542" y="189208"/>
                  <a:pt x="219983" y="189208"/>
                </a:cubicBezTo>
                <a:cubicBezTo>
                  <a:pt x="204026" y="189208"/>
                  <a:pt x="193767" y="199467"/>
                  <a:pt x="193767" y="217703"/>
                </a:cubicBezTo>
                <a:cubicBezTo>
                  <a:pt x="193767" y="235940"/>
                  <a:pt x="204026" y="247339"/>
                  <a:pt x="219983" y="247339"/>
                </a:cubicBezTo>
                <a:cubicBezTo>
                  <a:pt x="224542" y="247339"/>
                  <a:pt x="230241" y="246199"/>
                  <a:pt x="234800" y="245059"/>
                </a:cubicBezTo>
                <a:cubicBezTo>
                  <a:pt x="234800" y="247339"/>
                  <a:pt x="234800" y="249618"/>
                  <a:pt x="233661" y="251898"/>
                </a:cubicBezTo>
                <a:cubicBezTo>
                  <a:pt x="230241" y="253038"/>
                  <a:pt x="225682" y="254177"/>
                  <a:pt x="219983" y="254177"/>
                </a:cubicBezTo>
                <a:cubicBezTo>
                  <a:pt x="198327" y="254177"/>
                  <a:pt x="186929" y="240500"/>
                  <a:pt x="186929" y="218843"/>
                </a:cubicBezTo>
              </a:path>
            </a:pathLst>
          </a:custGeom>
          <a:solidFill>
            <a:srgbClr val="E30613"/>
          </a:solidFill>
          <a:ln w="11379" cap="flat">
            <a:noFill/>
            <a:prstDash val="solid"/>
            <a:miter/>
          </a:ln>
        </p:spPr>
        <p:txBody>
          <a:bodyPr rtlCol="0" anchor="ctr"/>
          <a:lstStyle/>
          <a:p>
            <a:pPr defTabSz="1219107">
              <a:buClr>
                <a:srgbClr val="000000"/>
              </a:buClr>
            </a:pPr>
            <a:endParaRPr lang="es-ES"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2012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2AD71-CF65-F33E-742B-7528D4FF34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2506" y="354410"/>
            <a:ext cx="10514862" cy="900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6000" dirty="0">
                <a:latin typeface="Jost Thin" pitchFamily="2" charset="77"/>
                <a:ea typeface="Jost Thin" pitchFamily="2" charset="77"/>
                <a:cs typeface="+mj-cs"/>
              </a:rPr>
              <a:t>Productos y servicios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98457625-387C-8A06-DF2D-479CB32911E1}"/>
              </a:ext>
            </a:extLst>
          </p:cNvPr>
          <p:cNvSpPr txBox="1"/>
          <p:nvPr/>
        </p:nvSpPr>
        <p:spPr>
          <a:xfrm>
            <a:off x="6887644" y="1808725"/>
            <a:ext cx="2702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07">
              <a:buClr>
                <a:srgbClr val="000000"/>
              </a:buClr>
            </a:pPr>
            <a:r>
              <a:rPr lang="es-ES" sz="1400" kern="0" dirty="0" err="1">
                <a:solidFill>
                  <a:srgbClr val="000000"/>
                </a:solidFill>
                <a:latin typeface="Jost" pitchFamily="2" charset="77"/>
                <a:ea typeface="Jost" pitchFamily="2" charset="77"/>
                <a:cs typeface="Arial"/>
                <a:sym typeface="Arial"/>
              </a:rPr>
              <a:t>Multipublicador</a:t>
            </a:r>
            <a:endParaRPr lang="es-ES" sz="1400" kern="0" dirty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7189629A-A9FA-6CF3-994A-97A3E5AC7EDC}"/>
              </a:ext>
            </a:extLst>
          </p:cNvPr>
          <p:cNvSpPr txBox="1"/>
          <p:nvPr/>
        </p:nvSpPr>
        <p:spPr>
          <a:xfrm>
            <a:off x="7573888" y="2482551"/>
            <a:ext cx="1579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07">
              <a:buClr>
                <a:srgbClr val="000000"/>
              </a:buClr>
            </a:pPr>
            <a:r>
              <a:rPr lang="es-ES" sz="1400" kern="0" dirty="0">
                <a:solidFill>
                  <a:srgbClr val="000000"/>
                </a:solidFill>
                <a:latin typeface="Jost" pitchFamily="2" charset="77"/>
                <a:ea typeface="Jost" pitchFamily="2" charset="77"/>
                <a:cs typeface="Arial"/>
                <a:sym typeface="Arial"/>
              </a:rPr>
              <a:t>Importaciones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71E19ABE-0B29-AA98-C5CC-ACC02C041BDA}"/>
              </a:ext>
            </a:extLst>
          </p:cNvPr>
          <p:cNvSpPr txBox="1"/>
          <p:nvPr/>
        </p:nvSpPr>
        <p:spPr>
          <a:xfrm>
            <a:off x="7884663" y="4065868"/>
            <a:ext cx="2589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07">
              <a:buClr>
                <a:srgbClr val="000000"/>
              </a:buClr>
            </a:pPr>
            <a:r>
              <a:rPr lang="es-ES" sz="1400" kern="0" dirty="0">
                <a:solidFill>
                  <a:srgbClr val="000000"/>
                </a:solidFill>
                <a:latin typeface="Jost" pitchFamily="2" charset="77"/>
                <a:ea typeface="Jost" pitchFamily="2" charset="77"/>
                <a:cs typeface="Arial"/>
                <a:sym typeface="Arial"/>
              </a:rPr>
              <a:t>Tasaciones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16B27E61-D39A-79AE-04B1-797D93416A86}"/>
              </a:ext>
            </a:extLst>
          </p:cNvPr>
          <p:cNvSpPr txBox="1"/>
          <p:nvPr/>
        </p:nvSpPr>
        <p:spPr>
          <a:xfrm>
            <a:off x="6928257" y="5493542"/>
            <a:ext cx="2312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07">
              <a:buClr>
                <a:srgbClr val="000000"/>
              </a:buClr>
            </a:pPr>
            <a:r>
              <a:rPr lang="es-ES" sz="1400" kern="0" dirty="0">
                <a:solidFill>
                  <a:srgbClr val="000000"/>
                </a:solidFill>
                <a:latin typeface="Jost" pitchFamily="2" charset="77"/>
                <a:ea typeface="Jost" pitchFamily="2" charset="77"/>
                <a:cs typeface="Arial"/>
                <a:sym typeface="Arial"/>
              </a:rPr>
              <a:t>Servicios Web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E2ACBAA2-8950-A5EB-874A-666DB143C4DA}"/>
              </a:ext>
            </a:extLst>
          </p:cNvPr>
          <p:cNvSpPr txBox="1"/>
          <p:nvPr/>
        </p:nvSpPr>
        <p:spPr>
          <a:xfrm>
            <a:off x="3473989" y="5599341"/>
            <a:ext cx="1552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07">
              <a:buClr>
                <a:srgbClr val="000000"/>
              </a:buClr>
            </a:pPr>
            <a:r>
              <a:rPr lang="es-ES" sz="1400" kern="0" dirty="0" err="1">
                <a:solidFill>
                  <a:srgbClr val="000000"/>
                </a:solidFill>
                <a:latin typeface="Jost" pitchFamily="2" charset="77"/>
                <a:ea typeface="Jost" pitchFamily="2" charset="77"/>
                <a:cs typeface="Arial"/>
                <a:sym typeface="Arial"/>
              </a:rPr>
              <a:t>Contact</a:t>
            </a:r>
            <a:r>
              <a:rPr lang="es-ES" sz="1400" kern="0" dirty="0">
                <a:solidFill>
                  <a:srgbClr val="000000"/>
                </a:solidFill>
                <a:latin typeface="Jost" pitchFamily="2" charset="77"/>
                <a:ea typeface="Jost" pitchFamily="2" charset="77"/>
                <a:cs typeface="Arial"/>
                <a:sym typeface="Arial"/>
              </a:rPr>
              <a:t> Center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2A22C3AC-381E-D30E-0F46-2C2E90BABBD9}"/>
              </a:ext>
            </a:extLst>
          </p:cNvPr>
          <p:cNvSpPr txBox="1"/>
          <p:nvPr/>
        </p:nvSpPr>
        <p:spPr>
          <a:xfrm>
            <a:off x="2987617" y="4982109"/>
            <a:ext cx="129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07">
              <a:buClr>
                <a:srgbClr val="000000"/>
              </a:buClr>
            </a:pPr>
            <a:r>
              <a:rPr lang="es-ES" sz="1400" kern="0" dirty="0">
                <a:solidFill>
                  <a:srgbClr val="000000"/>
                </a:solidFill>
                <a:latin typeface="Jost" pitchFamily="2" charset="77"/>
                <a:ea typeface="Jost" pitchFamily="2" charset="77"/>
                <a:cs typeface="Arial"/>
                <a:sym typeface="Arial"/>
              </a:rPr>
              <a:t>Sales Center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DAF327AC-FB60-F9D7-E873-D9EEDEEE74AB}"/>
              </a:ext>
            </a:extLst>
          </p:cNvPr>
          <p:cNvSpPr txBox="1"/>
          <p:nvPr/>
        </p:nvSpPr>
        <p:spPr>
          <a:xfrm>
            <a:off x="1926616" y="3251387"/>
            <a:ext cx="2003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07">
              <a:buClr>
                <a:srgbClr val="000000"/>
              </a:buClr>
            </a:pPr>
            <a:r>
              <a:rPr lang="es-ES" sz="1400" kern="0" dirty="0" err="1">
                <a:solidFill>
                  <a:srgbClr val="000000"/>
                </a:solidFill>
                <a:latin typeface="Jost" pitchFamily="2" charset="77"/>
                <a:ea typeface="Jost" pitchFamily="2" charset="77"/>
                <a:cs typeface="Arial"/>
                <a:sym typeface="Arial"/>
              </a:rPr>
              <a:t>WahtsApp</a:t>
            </a:r>
            <a:endParaRPr lang="es-ES" sz="1400" kern="0" dirty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B5D5CCF3-DCD4-434D-14C7-097926605EAE}"/>
              </a:ext>
            </a:extLst>
          </p:cNvPr>
          <p:cNvSpPr txBox="1"/>
          <p:nvPr/>
        </p:nvSpPr>
        <p:spPr>
          <a:xfrm>
            <a:off x="1870284" y="2501256"/>
            <a:ext cx="235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07">
              <a:buClr>
                <a:srgbClr val="000000"/>
              </a:buClr>
            </a:pPr>
            <a:r>
              <a:rPr lang="es-ES" sz="1400" kern="0" dirty="0">
                <a:solidFill>
                  <a:srgbClr val="000000"/>
                </a:solidFill>
                <a:latin typeface="Jost" pitchFamily="2" charset="77"/>
                <a:ea typeface="Jost" pitchFamily="2" charset="77"/>
                <a:cs typeface="Arial"/>
                <a:sym typeface="Arial"/>
              </a:rPr>
              <a:t>Mobile/</a:t>
            </a:r>
            <a:r>
              <a:rPr lang="es-ES" sz="1400" kern="0" dirty="0" err="1">
                <a:solidFill>
                  <a:srgbClr val="000000"/>
                </a:solidFill>
                <a:latin typeface="Jost" pitchFamily="2" charset="77"/>
                <a:ea typeface="Jost" pitchFamily="2" charset="77"/>
                <a:cs typeface="Arial"/>
                <a:sym typeface="Arial"/>
              </a:rPr>
              <a:t>Call</a:t>
            </a:r>
            <a:r>
              <a:rPr lang="es-ES" sz="1400" kern="0" dirty="0">
                <a:solidFill>
                  <a:srgbClr val="000000"/>
                </a:solidFill>
                <a:latin typeface="Jost" pitchFamily="2" charset="77"/>
                <a:ea typeface="Jost" pitchFamily="2" charset="77"/>
                <a:cs typeface="Arial"/>
                <a:sym typeface="Arial"/>
              </a:rPr>
              <a:t> Tracking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BCBF8EEE-6211-1EBF-1989-570CF3E8E403}"/>
              </a:ext>
            </a:extLst>
          </p:cNvPr>
          <p:cNvSpPr txBox="1"/>
          <p:nvPr/>
        </p:nvSpPr>
        <p:spPr>
          <a:xfrm>
            <a:off x="2394690" y="1801235"/>
            <a:ext cx="2542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07">
              <a:buClr>
                <a:srgbClr val="000000"/>
              </a:buClr>
            </a:pPr>
            <a:r>
              <a:rPr lang="es-ES" sz="1400" kern="0" dirty="0">
                <a:solidFill>
                  <a:srgbClr val="000000"/>
                </a:solidFill>
                <a:latin typeface="Jost" pitchFamily="2" charset="77"/>
                <a:ea typeface="Jost" pitchFamily="2" charset="77"/>
                <a:cs typeface="Arial"/>
                <a:sym typeface="Arial"/>
              </a:rPr>
              <a:t>CRM4YOU</a:t>
            </a:r>
          </a:p>
        </p:txBody>
      </p:sp>
      <p:sp>
        <p:nvSpPr>
          <p:cNvPr id="14" name="Forma libre 13">
            <a:extLst>
              <a:ext uri="{FF2B5EF4-FFF2-40B4-BE49-F238E27FC236}">
                <a16:creationId xmlns:a16="http://schemas.microsoft.com/office/drawing/2014/main" id="{885E6195-1C7B-9CE6-AADC-B1E27F09613F}"/>
              </a:ext>
            </a:extLst>
          </p:cNvPr>
          <p:cNvSpPr/>
          <p:nvPr/>
        </p:nvSpPr>
        <p:spPr>
          <a:xfrm>
            <a:off x="6631298" y="2018658"/>
            <a:ext cx="281080" cy="435962"/>
          </a:xfrm>
          <a:custGeom>
            <a:avLst/>
            <a:gdLst>
              <a:gd name="connsiteX0" fmla="*/ 220452 w 220451"/>
              <a:gd name="connsiteY0" fmla="*/ 0 h 341922"/>
              <a:gd name="connsiteX1" fmla="*/ 0 w 220451"/>
              <a:gd name="connsiteY1" fmla="*/ 341923 h 34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0451" h="341922">
                <a:moveTo>
                  <a:pt x="220452" y="0"/>
                </a:moveTo>
                <a:lnTo>
                  <a:pt x="0" y="341923"/>
                </a:lnTo>
              </a:path>
            </a:pathLst>
          </a:custGeom>
          <a:ln w="8132" cap="flat">
            <a:solidFill>
              <a:schemeClr val="accent2"/>
            </a:solidFill>
            <a:prstDash val="solid"/>
            <a:miter/>
            <a:headEnd type="diamond"/>
            <a:tailEnd type="none"/>
            <a:extLst>
              <a:ext uri="{C807C97D-BFC1-408E-A445-0C87EB9F89A2}">
                <ask:lineSketchStyleProps xmlns:ask="http://schemas.microsoft.com/office/drawing/2018/sketchyshapes" sd="2822258242">
                  <a:custGeom>
                    <a:avLst/>
                    <a:gdLst>
                      <a:gd name="connsiteX0" fmla="*/ 355067 w 355066"/>
                      <a:gd name="connsiteY0" fmla="*/ 0 h 550712"/>
                      <a:gd name="connsiteX1" fmla="*/ 0 w 355066"/>
                      <a:gd name="connsiteY1" fmla="*/ 550713 h 550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55066" h="550712" fill="none" extrusionOk="0">
                        <a:moveTo>
                          <a:pt x="355067" y="0"/>
                        </a:moveTo>
                        <a:cubicBezTo>
                          <a:pt x="214174" y="267932"/>
                          <a:pt x="182559" y="302058"/>
                          <a:pt x="0" y="550713"/>
                        </a:cubicBezTo>
                      </a:path>
                      <a:path w="355066" h="550712" stroke="0" extrusionOk="0">
                        <a:moveTo>
                          <a:pt x="355067" y="0"/>
                        </a:moveTo>
                        <a:cubicBezTo>
                          <a:pt x="202187" y="234469"/>
                          <a:pt x="100315" y="365668"/>
                          <a:pt x="0" y="550713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15" name="Forma libre 14">
            <a:extLst>
              <a:ext uri="{FF2B5EF4-FFF2-40B4-BE49-F238E27FC236}">
                <a16:creationId xmlns:a16="http://schemas.microsoft.com/office/drawing/2014/main" id="{CEB629F0-4D0A-619A-D1CB-486FC225D25B}"/>
              </a:ext>
            </a:extLst>
          </p:cNvPr>
          <p:cNvSpPr/>
          <p:nvPr/>
        </p:nvSpPr>
        <p:spPr>
          <a:xfrm>
            <a:off x="7123026" y="2678205"/>
            <a:ext cx="472104" cy="214865"/>
          </a:xfrm>
          <a:custGeom>
            <a:avLst/>
            <a:gdLst>
              <a:gd name="connsiteX0" fmla="*/ 370271 w 370271"/>
              <a:gd name="connsiteY0" fmla="*/ 0 h 168517"/>
              <a:gd name="connsiteX1" fmla="*/ 0 w 370271"/>
              <a:gd name="connsiteY1" fmla="*/ 168518 h 16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0271" h="168517">
                <a:moveTo>
                  <a:pt x="370271" y="0"/>
                </a:moveTo>
                <a:lnTo>
                  <a:pt x="0" y="168518"/>
                </a:lnTo>
              </a:path>
            </a:pathLst>
          </a:custGeom>
          <a:ln w="8132" cap="flat">
            <a:solidFill>
              <a:schemeClr val="accent2"/>
            </a:solidFill>
            <a:prstDash val="solid"/>
            <a:miter/>
            <a:headEnd type="diamond"/>
            <a:tailEnd type="none"/>
            <a:extLst>
              <a:ext uri="{C807C97D-BFC1-408E-A445-0C87EB9F89A2}">
                <ask:lineSketchStyleProps xmlns:ask="http://schemas.microsoft.com/office/drawing/2018/sketchyshapes" sd="1716635903">
                  <a:custGeom>
                    <a:avLst/>
                    <a:gdLst>
                      <a:gd name="connsiteX0" fmla="*/ 596371 w 596371"/>
                      <a:gd name="connsiteY0" fmla="*/ 0 h 271420"/>
                      <a:gd name="connsiteX1" fmla="*/ 0 w 596371"/>
                      <a:gd name="connsiteY1" fmla="*/ 271421 h 271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96371" h="271420" fill="none" extrusionOk="0">
                        <a:moveTo>
                          <a:pt x="596371" y="0"/>
                        </a:moveTo>
                        <a:cubicBezTo>
                          <a:pt x="309887" y="150796"/>
                          <a:pt x="245433" y="129915"/>
                          <a:pt x="0" y="271421"/>
                        </a:cubicBezTo>
                      </a:path>
                      <a:path w="596371" h="271420" stroke="0" extrusionOk="0">
                        <a:moveTo>
                          <a:pt x="596371" y="0"/>
                        </a:moveTo>
                        <a:cubicBezTo>
                          <a:pt x="437865" y="100265"/>
                          <a:pt x="139027" y="206568"/>
                          <a:pt x="0" y="27142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16" name="Forma libre 15">
            <a:extLst>
              <a:ext uri="{FF2B5EF4-FFF2-40B4-BE49-F238E27FC236}">
                <a16:creationId xmlns:a16="http://schemas.microsoft.com/office/drawing/2014/main" id="{0E9C6305-86B1-ACB6-42DC-AE4D7F029A48}"/>
              </a:ext>
            </a:extLst>
          </p:cNvPr>
          <p:cNvSpPr/>
          <p:nvPr/>
        </p:nvSpPr>
        <p:spPr>
          <a:xfrm>
            <a:off x="7388424" y="4114541"/>
            <a:ext cx="513447" cy="74356"/>
          </a:xfrm>
          <a:custGeom>
            <a:avLst/>
            <a:gdLst>
              <a:gd name="connsiteX0" fmla="*/ 402695 w 402695"/>
              <a:gd name="connsiteY0" fmla="*/ 58317 h 58317"/>
              <a:gd name="connsiteX1" fmla="*/ 0 w 402695"/>
              <a:gd name="connsiteY1" fmla="*/ 0 h 5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2695" h="58317">
                <a:moveTo>
                  <a:pt x="402695" y="58317"/>
                </a:moveTo>
                <a:lnTo>
                  <a:pt x="0" y="0"/>
                </a:lnTo>
              </a:path>
            </a:pathLst>
          </a:custGeom>
          <a:ln w="8132" cap="flat">
            <a:solidFill>
              <a:schemeClr val="accent2"/>
            </a:solidFill>
            <a:prstDash val="solid"/>
            <a:miter/>
            <a:headEnd type="diamond"/>
            <a:tailEnd type="none"/>
            <a:extLst>
              <a:ext uri="{C807C97D-BFC1-408E-A445-0C87EB9F89A2}">
                <ask:lineSketchStyleProps xmlns:ask="http://schemas.microsoft.com/office/drawing/2018/sketchyshapes" sd="2234561182">
                  <a:custGeom>
                    <a:avLst/>
                    <a:gdLst>
                      <a:gd name="connsiteX0" fmla="*/ 648595 w 648595"/>
                      <a:gd name="connsiteY0" fmla="*/ 93928 h 93928"/>
                      <a:gd name="connsiteX1" fmla="*/ 0 w 648595"/>
                      <a:gd name="connsiteY1" fmla="*/ 0 h 93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48595" h="93928" fill="none" extrusionOk="0">
                        <a:moveTo>
                          <a:pt x="648595" y="93928"/>
                        </a:moveTo>
                        <a:cubicBezTo>
                          <a:pt x="333278" y="56560"/>
                          <a:pt x="314165" y="32006"/>
                          <a:pt x="0" y="0"/>
                        </a:cubicBezTo>
                      </a:path>
                      <a:path w="648595" h="93928" stroke="0" extrusionOk="0">
                        <a:moveTo>
                          <a:pt x="648595" y="93928"/>
                        </a:moveTo>
                        <a:cubicBezTo>
                          <a:pt x="339248" y="41482"/>
                          <a:pt x="280351" y="71350"/>
                          <a:pt x="0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17" name="Forma libre 16">
            <a:extLst>
              <a:ext uri="{FF2B5EF4-FFF2-40B4-BE49-F238E27FC236}">
                <a16:creationId xmlns:a16="http://schemas.microsoft.com/office/drawing/2014/main" id="{095A639F-EF02-974B-96F2-4AD8E1F1993D}"/>
              </a:ext>
            </a:extLst>
          </p:cNvPr>
          <p:cNvSpPr/>
          <p:nvPr/>
        </p:nvSpPr>
        <p:spPr>
          <a:xfrm>
            <a:off x="6576193" y="5187461"/>
            <a:ext cx="391810" cy="340004"/>
          </a:xfrm>
          <a:custGeom>
            <a:avLst/>
            <a:gdLst>
              <a:gd name="connsiteX0" fmla="*/ 307297 w 307296"/>
              <a:gd name="connsiteY0" fmla="*/ 266664 h 266663"/>
              <a:gd name="connsiteX1" fmla="*/ 0 w 307296"/>
              <a:gd name="connsiteY1" fmla="*/ 0 h 266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7296" h="266663">
                <a:moveTo>
                  <a:pt x="307297" y="266664"/>
                </a:moveTo>
                <a:lnTo>
                  <a:pt x="0" y="0"/>
                </a:lnTo>
              </a:path>
            </a:pathLst>
          </a:custGeom>
          <a:ln w="8132" cap="flat">
            <a:solidFill>
              <a:schemeClr val="accent2"/>
            </a:solidFill>
            <a:prstDash val="solid"/>
            <a:miter/>
            <a:headEnd type="diamond"/>
            <a:tailEnd type="none"/>
            <a:extLst>
              <a:ext uri="{C807C97D-BFC1-408E-A445-0C87EB9F89A2}">
                <ask:lineSketchStyleProps xmlns:ask="http://schemas.microsoft.com/office/drawing/2018/sketchyshapes" sd="2009721759">
                  <a:custGeom>
                    <a:avLst/>
                    <a:gdLst>
                      <a:gd name="connsiteX0" fmla="*/ 494943 w 494942"/>
                      <a:gd name="connsiteY0" fmla="*/ 429498 h 429497"/>
                      <a:gd name="connsiteX1" fmla="*/ 0 w 494942"/>
                      <a:gd name="connsiteY1" fmla="*/ 0 h 42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94942" h="429497" fill="none" extrusionOk="0">
                        <a:moveTo>
                          <a:pt x="494943" y="429498"/>
                        </a:moveTo>
                        <a:cubicBezTo>
                          <a:pt x="311279" y="229251"/>
                          <a:pt x="228324" y="167730"/>
                          <a:pt x="0" y="0"/>
                        </a:cubicBezTo>
                      </a:path>
                      <a:path w="494942" h="429497" stroke="0" extrusionOk="0">
                        <a:moveTo>
                          <a:pt x="494943" y="429498"/>
                        </a:moveTo>
                        <a:cubicBezTo>
                          <a:pt x="247742" y="239016"/>
                          <a:pt x="190976" y="186281"/>
                          <a:pt x="0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25" name="Forma libre 24">
            <a:extLst>
              <a:ext uri="{FF2B5EF4-FFF2-40B4-BE49-F238E27FC236}">
                <a16:creationId xmlns:a16="http://schemas.microsoft.com/office/drawing/2014/main" id="{CE20FDE9-2BD5-68C7-BAF8-E467FA479946}"/>
              </a:ext>
            </a:extLst>
          </p:cNvPr>
          <p:cNvSpPr/>
          <p:nvPr/>
        </p:nvSpPr>
        <p:spPr>
          <a:xfrm rot="723207">
            <a:off x="4972097" y="5118671"/>
            <a:ext cx="146460" cy="497649"/>
          </a:xfrm>
          <a:custGeom>
            <a:avLst/>
            <a:gdLst>
              <a:gd name="connsiteX0" fmla="*/ 0 w 114869"/>
              <a:gd name="connsiteY0" fmla="*/ 390303 h 390303"/>
              <a:gd name="connsiteX1" fmla="*/ 114870 w 114869"/>
              <a:gd name="connsiteY1" fmla="*/ 0 h 39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869" h="390303">
                <a:moveTo>
                  <a:pt x="0" y="390303"/>
                </a:moveTo>
                <a:lnTo>
                  <a:pt x="114870" y="0"/>
                </a:lnTo>
              </a:path>
            </a:pathLst>
          </a:custGeom>
          <a:ln w="8132" cap="flat">
            <a:solidFill>
              <a:schemeClr val="accent2"/>
            </a:solidFill>
            <a:prstDash val="solid"/>
            <a:miter/>
            <a:headEnd type="diamond"/>
            <a:tailEnd type="none"/>
            <a:extLst>
              <a:ext uri="{C807C97D-BFC1-408E-A445-0C87EB9F89A2}">
                <ask:lineSketchStyleProps xmlns:ask="http://schemas.microsoft.com/office/drawing/2018/sketchyshapes" sd="1736701577">
                  <a:custGeom>
                    <a:avLst/>
                    <a:gdLst>
                      <a:gd name="connsiteX0" fmla="*/ 0 w 185012"/>
                      <a:gd name="connsiteY0" fmla="*/ 628636 h 628636"/>
                      <a:gd name="connsiteX1" fmla="*/ 185013 w 185012"/>
                      <a:gd name="connsiteY1" fmla="*/ 0 h 6286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5012" h="628636" fill="none" extrusionOk="0">
                        <a:moveTo>
                          <a:pt x="0" y="628636"/>
                        </a:moveTo>
                        <a:cubicBezTo>
                          <a:pt x="67643" y="429680"/>
                          <a:pt x="117340" y="275834"/>
                          <a:pt x="185013" y="0"/>
                        </a:cubicBezTo>
                      </a:path>
                      <a:path w="185012" h="628636" stroke="0" extrusionOk="0">
                        <a:moveTo>
                          <a:pt x="0" y="628636"/>
                        </a:moveTo>
                        <a:cubicBezTo>
                          <a:pt x="30803" y="421632"/>
                          <a:pt x="106904" y="256461"/>
                          <a:pt x="185013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26" name="Forma libre 25">
            <a:extLst>
              <a:ext uri="{FF2B5EF4-FFF2-40B4-BE49-F238E27FC236}">
                <a16:creationId xmlns:a16="http://schemas.microsoft.com/office/drawing/2014/main" id="{D7393DF3-6BAF-6590-6791-FDD0C467D46C}"/>
              </a:ext>
            </a:extLst>
          </p:cNvPr>
          <p:cNvSpPr/>
          <p:nvPr/>
        </p:nvSpPr>
        <p:spPr>
          <a:xfrm>
            <a:off x="4254441" y="4662011"/>
            <a:ext cx="392226" cy="339484"/>
          </a:xfrm>
          <a:custGeom>
            <a:avLst/>
            <a:gdLst>
              <a:gd name="connsiteX0" fmla="*/ 0 w 307622"/>
              <a:gd name="connsiteY0" fmla="*/ 266257 h 266256"/>
              <a:gd name="connsiteX1" fmla="*/ 307622 w 307622"/>
              <a:gd name="connsiteY1" fmla="*/ 0 h 26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7622" h="266256">
                <a:moveTo>
                  <a:pt x="0" y="266257"/>
                </a:moveTo>
                <a:lnTo>
                  <a:pt x="307622" y="0"/>
                </a:lnTo>
              </a:path>
            </a:pathLst>
          </a:custGeom>
          <a:ln w="8132" cap="flat">
            <a:solidFill>
              <a:schemeClr val="accent2"/>
            </a:solidFill>
            <a:prstDash val="solid"/>
            <a:miter/>
            <a:headEnd type="diamond"/>
            <a:tailEnd type="none"/>
            <a:extLst>
              <a:ext uri="{C807C97D-BFC1-408E-A445-0C87EB9F89A2}">
                <ask:lineSketchStyleProps xmlns:ask="http://schemas.microsoft.com/office/drawing/2018/sketchyshapes" sd="4136226907">
                  <a:custGeom>
                    <a:avLst/>
                    <a:gdLst>
                      <a:gd name="connsiteX0" fmla="*/ 0 w 495467"/>
                      <a:gd name="connsiteY0" fmla="*/ 428843 h 428842"/>
                      <a:gd name="connsiteX1" fmla="*/ 495467 w 495467"/>
                      <a:gd name="connsiteY1" fmla="*/ 0 h 428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95467" h="428842" fill="none" extrusionOk="0">
                        <a:moveTo>
                          <a:pt x="0" y="428843"/>
                        </a:moveTo>
                        <a:cubicBezTo>
                          <a:pt x="119536" y="312689"/>
                          <a:pt x="391506" y="84304"/>
                          <a:pt x="495467" y="0"/>
                        </a:cubicBezTo>
                      </a:path>
                      <a:path w="495467" h="428842" stroke="0" extrusionOk="0">
                        <a:moveTo>
                          <a:pt x="0" y="428843"/>
                        </a:moveTo>
                        <a:cubicBezTo>
                          <a:pt x="238869" y="220392"/>
                          <a:pt x="336173" y="109612"/>
                          <a:pt x="495467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27" name="Forma libre 26">
            <a:extLst>
              <a:ext uri="{FF2B5EF4-FFF2-40B4-BE49-F238E27FC236}">
                <a16:creationId xmlns:a16="http://schemas.microsoft.com/office/drawing/2014/main" id="{C6EAE0AE-78B0-0A44-F171-00F6E291AF4B}"/>
              </a:ext>
            </a:extLst>
          </p:cNvPr>
          <p:cNvSpPr/>
          <p:nvPr/>
        </p:nvSpPr>
        <p:spPr>
          <a:xfrm rot="713511">
            <a:off x="3910578" y="3417424"/>
            <a:ext cx="513549" cy="73629"/>
          </a:xfrm>
          <a:custGeom>
            <a:avLst/>
            <a:gdLst>
              <a:gd name="connsiteX0" fmla="*/ 0 w 402776"/>
              <a:gd name="connsiteY0" fmla="*/ 57747 h 57747"/>
              <a:gd name="connsiteX1" fmla="*/ 402777 w 402776"/>
              <a:gd name="connsiteY1" fmla="*/ 0 h 5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2776" h="57747">
                <a:moveTo>
                  <a:pt x="0" y="57747"/>
                </a:moveTo>
                <a:lnTo>
                  <a:pt x="402777" y="0"/>
                </a:lnTo>
              </a:path>
            </a:pathLst>
          </a:custGeom>
          <a:ln w="8132" cap="flat">
            <a:solidFill>
              <a:schemeClr val="accent2"/>
            </a:solidFill>
            <a:prstDash val="solid"/>
            <a:miter/>
            <a:headEnd type="diamond"/>
            <a:tailEnd type="none"/>
            <a:extLst>
              <a:ext uri="{C807C97D-BFC1-408E-A445-0C87EB9F89A2}">
                <ask:lineSketchStyleProps xmlns:ask="http://schemas.microsoft.com/office/drawing/2018/sketchyshapes" sd="4010600527">
                  <a:custGeom>
                    <a:avLst/>
                    <a:gdLst>
                      <a:gd name="connsiteX0" fmla="*/ 0 w 648725"/>
                      <a:gd name="connsiteY0" fmla="*/ 93009 h 93009"/>
                      <a:gd name="connsiteX1" fmla="*/ 648726 w 648725"/>
                      <a:gd name="connsiteY1" fmla="*/ 0 h 93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48725" h="93009" fill="none" extrusionOk="0">
                        <a:moveTo>
                          <a:pt x="0" y="93009"/>
                        </a:moveTo>
                        <a:cubicBezTo>
                          <a:pt x="247498" y="69279"/>
                          <a:pt x="393693" y="43268"/>
                          <a:pt x="648726" y="0"/>
                        </a:cubicBezTo>
                      </a:path>
                      <a:path w="648725" h="93009" stroke="0" extrusionOk="0">
                        <a:moveTo>
                          <a:pt x="0" y="93009"/>
                        </a:moveTo>
                        <a:cubicBezTo>
                          <a:pt x="191415" y="46944"/>
                          <a:pt x="345712" y="25206"/>
                          <a:pt x="64872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28" name="Forma libre 27">
            <a:extLst>
              <a:ext uri="{FF2B5EF4-FFF2-40B4-BE49-F238E27FC236}">
                <a16:creationId xmlns:a16="http://schemas.microsoft.com/office/drawing/2014/main" id="{C6E4ABC3-76EF-4427-20A8-E3689741F1FC}"/>
              </a:ext>
            </a:extLst>
          </p:cNvPr>
          <p:cNvSpPr/>
          <p:nvPr/>
        </p:nvSpPr>
        <p:spPr>
          <a:xfrm>
            <a:off x="4222315" y="2689506"/>
            <a:ext cx="471898" cy="215591"/>
          </a:xfrm>
          <a:custGeom>
            <a:avLst/>
            <a:gdLst>
              <a:gd name="connsiteX0" fmla="*/ 0 w 370108"/>
              <a:gd name="connsiteY0" fmla="*/ 0 h 169087"/>
              <a:gd name="connsiteX1" fmla="*/ 370108 w 370108"/>
              <a:gd name="connsiteY1" fmla="*/ 169088 h 16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0108" h="169087">
                <a:moveTo>
                  <a:pt x="0" y="0"/>
                </a:moveTo>
                <a:lnTo>
                  <a:pt x="370108" y="169088"/>
                </a:lnTo>
              </a:path>
            </a:pathLst>
          </a:custGeom>
          <a:ln w="8132" cap="flat">
            <a:solidFill>
              <a:schemeClr val="accent2"/>
            </a:solidFill>
            <a:prstDash val="solid"/>
            <a:miter/>
            <a:headEnd type="diamond"/>
            <a:tailEnd type="none"/>
            <a:extLst>
              <a:ext uri="{C807C97D-BFC1-408E-A445-0C87EB9F89A2}">
                <ask:lineSketchStyleProps xmlns:ask="http://schemas.microsoft.com/office/drawing/2018/sketchyshapes" sd="3394960421">
                  <a:custGeom>
                    <a:avLst/>
                    <a:gdLst>
                      <a:gd name="connsiteX0" fmla="*/ 0 w 596109"/>
                      <a:gd name="connsiteY0" fmla="*/ 0 h 272338"/>
                      <a:gd name="connsiteX1" fmla="*/ 596109 w 596109"/>
                      <a:gd name="connsiteY1" fmla="*/ 272339 h 2723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96109" h="272338" fill="none" extrusionOk="0">
                        <a:moveTo>
                          <a:pt x="0" y="0"/>
                        </a:moveTo>
                        <a:cubicBezTo>
                          <a:pt x="300979" y="104166"/>
                          <a:pt x="427282" y="205702"/>
                          <a:pt x="596109" y="272339"/>
                        </a:cubicBezTo>
                      </a:path>
                      <a:path w="596109" h="272338" stroke="0" extrusionOk="0">
                        <a:moveTo>
                          <a:pt x="0" y="0"/>
                        </a:moveTo>
                        <a:cubicBezTo>
                          <a:pt x="206301" y="123248"/>
                          <a:pt x="428220" y="186220"/>
                          <a:pt x="596109" y="27233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29" name="Forma libre 28">
            <a:extLst>
              <a:ext uri="{FF2B5EF4-FFF2-40B4-BE49-F238E27FC236}">
                <a16:creationId xmlns:a16="http://schemas.microsoft.com/office/drawing/2014/main" id="{A8492E6E-E151-83D0-071A-9B6D08A46E19}"/>
              </a:ext>
            </a:extLst>
          </p:cNvPr>
          <p:cNvSpPr/>
          <p:nvPr/>
        </p:nvSpPr>
        <p:spPr>
          <a:xfrm>
            <a:off x="4895545" y="2018450"/>
            <a:ext cx="280457" cy="436378"/>
          </a:xfrm>
          <a:custGeom>
            <a:avLst/>
            <a:gdLst>
              <a:gd name="connsiteX0" fmla="*/ 0 w 219963"/>
              <a:gd name="connsiteY0" fmla="*/ 0 h 342248"/>
              <a:gd name="connsiteX1" fmla="*/ 219963 w 219963"/>
              <a:gd name="connsiteY1" fmla="*/ 342248 h 34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9963" h="342248">
                <a:moveTo>
                  <a:pt x="0" y="0"/>
                </a:moveTo>
                <a:lnTo>
                  <a:pt x="219963" y="342248"/>
                </a:lnTo>
              </a:path>
            </a:pathLst>
          </a:custGeom>
          <a:ln w="8132" cap="flat">
            <a:solidFill>
              <a:schemeClr val="accent2"/>
            </a:solidFill>
            <a:prstDash val="solid"/>
            <a:miter/>
            <a:headEnd type="diamond"/>
            <a:tailEnd type="non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54280"/>
                      <a:gd name="connsiteY0" fmla="*/ 0 h 551237"/>
                      <a:gd name="connsiteX1" fmla="*/ 354280 w 354280"/>
                      <a:gd name="connsiteY1" fmla="*/ 551237 h 551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54280" h="551237" fill="none" extrusionOk="0">
                        <a:moveTo>
                          <a:pt x="0" y="0"/>
                        </a:moveTo>
                        <a:cubicBezTo>
                          <a:pt x="152135" y="205066"/>
                          <a:pt x="218968" y="296091"/>
                          <a:pt x="354280" y="551237"/>
                        </a:cubicBezTo>
                      </a:path>
                      <a:path w="354280" h="551237" stroke="0" extrusionOk="0">
                        <a:moveTo>
                          <a:pt x="0" y="0"/>
                        </a:moveTo>
                        <a:cubicBezTo>
                          <a:pt x="73040" y="163433"/>
                          <a:pt x="199202" y="365072"/>
                          <a:pt x="354280" y="551237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31" name="Forma libre 30">
            <a:extLst>
              <a:ext uri="{FF2B5EF4-FFF2-40B4-BE49-F238E27FC236}">
                <a16:creationId xmlns:a16="http://schemas.microsoft.com/office/drawing/2014/main" id="{3D01539E-4883-86CE-617D-1DDA224D628B}"/>
              </a:ext>
            </a:extLst>
          </p:cNvPr>
          <p:cNvSpPr>
            <a:spLocks noChangeAspect="1"/>
          </p:cNvSpPr>
          <p:nvPr/>
        </p:nvSpPr>
        <p:spPr>
          <a:xfrm>
            <a:off x="4379247" y="2279479"/>
            <a:ext cx="3049354" cy="3048662"/>
          </a:xfrm>
          <a:custGeom>
            <a:avLst/>
            <a:gdLst>
              <a:gd name="connsiteX0" fmla="*/ 2403300 w 2403300"/>
              <a:gd name="connsiteY0" fmla="*/ 1201372 h 2402743"/>
              <a:gd name="connsiteX1" fmla="*/ 1201650 w 2403300"/>
              <a:gd name="connsiteY1" fmla="*/ 2402744 h 2402743"/>
              <a:gd name="connsiteX2" fmla="*/ 0 w 2403300"/>
              <a:gd name="connsiteY2" fmla="*/ 1201372 h 2402743"/>
              <a:gd name="connsiteX3" fmla="*/ 1201650 w 2403300"/>
              <a:gd name="connsiteY3" fmla="*/ 0 h 2402743"/>
              <a:gd name="connsiteX4" fmla="*/ 2403300 w 2403300"/>
              <a:gd name="connsiteY4" fmla="*/ 1201372 h 240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300" h="2402743">
                <a:moveTo>
                  <a:pt x="2403300" y="1201372"/>
                </a:moveTo>
                <a:cubicBezTo>
                  <a:pt x="2403300" y="1864871"/>
                  <a:pt x="1865303" y="2402744"/>
                  <a:pt x="1201650" y="2402744"/>
                </a:cubicBezTo>
                <a:cubicBezTo>
                  <a:pt x="537997" y="2402744"/>
                  <a:pt x="0" y="1864871"/>
                  <a:pt x="0" y="1201372"/>
                </a:cubicBezTo>
                <a:cubicBezTo>
                  <a:pt x="0" y="537872"/>
                  <a:pt x="537997" y="0"/>
                  <a:pt x="1201650" y="0"/>
                </a:cubicBezTo>
                <a:cubicBezTo>
                  <a:pt x="1865303" y="0"/>
                  <a:pt x="2403300" y="537872"/>
                  <a:pt x="2403300" y="1201372"/>
                </a:cubicBezTo>
                <a:close/>
              </a:path>
            </a:pathLst>
          </a:custGeom>
          <a:noFill/>
          <a:ln w="8132" cap="flat">
            <a:solidFill>
              <a:schemeClr val="bg1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32" name="Forma libre 31">
            <a:extLst>
              <a:ext uri="{FF2B5EF4-FFF2-40B4-BE49-F238E27FC236}">
                <a16:creationId xmlns:a16="http://schemas.microsoft.com/office/drawing/2014/main" id="{9AF92449-9738-E55D-46DA-2B6D16E3FD93}"/>
              </a:ext>
            </a:extLst>
          </p:cNvPr>
          <p:cNvSpPr/>
          <p:nvPr/>
        </p:nvSpPr>
        <p:spPr>
          <a:xfrm>
            <a:off x="4202271" y="2102541"/>
            <a:ext cx="3403309" cy="3402538"/>
          </a:xfrm>
          <a:custGeom>
            <a:avLst/>
            <a:gdLst>
              <a:gd name="connsiteX0" fmla="*/ 2669211 w 2669210"/>
              <a:gd name="connsiteY0" fmla="*/ 1334296 h 2668592"/>
              <a:gd name="connsiteX1" fmla="*/ 1334605 w 2669210"/>
              <a:gd name="connsiteY1" fmla="*/ 2668593 h 2668592"/>
              <a:gd name="connsiteX2" fmla="*/ 0 w 2669210"/>
              <a:gd name="connsiteY2" fmla="*/ 1334296 h 2668592"/>
              <a:gd name="connsiteX3" fmla="*/ 1334605 w 2669210"/>
              <a:gd name="connsiteY3" fmla="*/ 0 h 2668592"/>
              <a:gd name="connsiteX4" fmla="*/ 2669211 w 2669210"/>
              <a:gd name="connsiteY4" fmla="*/ 1334296 h 266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210" h="2668592">
                <a:moveTo>
                  <a:pt x="2669211" y="1334296"/>
                </a:moveTo>
                <a:cubicBezTo>
                  <a:pt x="2669211" y="2071208"/>
                  <a:pt x="2071688" y="2668593"/>
                  <a:pt x="1334605" y="2668593"/>
                </a:cubicBezTo>
                <a:cubicBezTo>
                  <a:pt x="597523" y="2668593"/>
                  <a:pt x="0" y="2071208"/>
                  <a:pt x="0" y="1334296"/>
                </a:cubicBezTo>
                <a:cubicBezTo>
                  <a:pt x="0" y="597385"/>
                  <a:pt x="597523" y="0"/>
                  <a:pt x="1334605" y="0"/>
                </a:cubicBezTo>
                <a:cubicBezTo>
                  <a:pt x="2071688" y="0"/>
                  <a:pt x="2669211" y="597385"/>
                  <a:pt x="2669211" y="1334296"/>
                </a:cubicBezTo>
                <a:close/>
              </a:path>
            </a:pathLst>
          </a:custGeom>
          <a:noFill/>
          <a:ln w="8132" cap="flat">
            <a:solidFill>
              <a:schemeClr val="bg1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33" name="Forma libre 32">
            <a:extLst>
              <a:ext uri="{FF2B5EF4-FFF2-40B4-BE49-F238E27FC236}">
                <a16:creationId xmlns:a16="http://schemas.microsoft.com/office/drawing/2014/main" id="{BDECEAF2-7DAD-061D-0117-C44E6E088719}"/>
              </a:ext>
            </a:extLst>
          </p:cNvPr>
          <p:cNvSpPr/>
          <p:nvPr/>
        </p:nvSpPr>
        <p:spPr>
          <a:xfrm>
            <a:off x="6549862" y="2127700"/>
            <a:ext cx="355454" cy="355374"/>
          </a:xfrm>
          <a:custGeom>
            <a:avLst/>
            <a:gdLst>
              <a:gd name="connsiteX0" fmla="*/ 278783 w 278782"/>
              <a:gd name="connsiteY0" fmla="*/ 139359 h 278718"/>
              <a:gd name="connsiteX1" fmla="*/ 139392 w 278782"/>
              <a:gd name="connsiteY1" fmla="*/ 278718 h 278718"/>
              <a:gd name="connsiteX2" fmla="*/ 0 w 278782"/>
              <a:gd name="connsiteY2" fmla="*/ 139359 h 278718"/>
              <a:gd name="connsiteX3" fmla="*/ 139392 w 278782"/>
              <a:gd name="connsiteY3" fmla="*/ 0 h 278718"/>
              <a:gd name="connsiteX4" fmla="*/ 278783 w 278782"/>
              <a:gd name="connsiteY4" fmla="*/ 139359 h 27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782" h="278718">
                <a:moveTo>
                  <a:pt x="278783" y="139359"/>
                </a:moveTo>
                <a:cubicBezTo>
                  <a:pt x="278783" y="216325"/>
                  <a:pt x="216375" y="278718"/>
                  <a:pt x="139392" y="278718"/>
                </a:cubicBezTo>
                <a:cubicBezTo>
                  <a:pt x="62408" y="278718"/>
                  <a:pt x="0" y="216325"/>
                  <a:pt x="0" y="139359"/>
                </a:cubicBezTo>
                <a:cubicBezTo>
                  <a:pt x="0" y="62393"/>
                  <a:pt x="62408" y="0"/>
                  <a:pt x="139392" y="0"/>
                </a:cubicBezTo>
                <a:cubicBezTo>
                  <a:pt x="216375" y="0"/>
                  <a:pt x="278783" y="62393"/>
                  <a:pt x="278783" y="139359"/>
                </a:cubicBezTo>
                <a:close/>
              </a:path>
            </a:pathLst>
          </a:custGeom>
          <a:pattFill prst="divot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8132" cap="flat">
            <a:solidFill>
              <a:schemeClr val="accent2"/>
            </a:solidFill>
            <a:prstDash val="solid"/>
            <a:miter/>
          </a:ln>
          <a:effectLst>
            <a:innerShdw blurRad="63500" dist="25400">
              <a:prstClr val="black"/>
            </a:innerShdw>
          </a:effectLst>
        </p:spPr>
        <p:txBody>
          <a:bodyPr rtlCol="0" anchor="ctr"/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35" name="Forma libre 34">
            <a:extLst>
              <a:ext uri="{FF2B5EF4-FFF2-40B4-BE49-F238E27FC236}">
                <a16:creationId xmlns:a16="http://schemas.microsoft.com/office/drawing/2014/main" id="{BA5709DD-DD52-85AF-5D9C-47E0E5D5AED0}"/>
              </a:ext>
            </a:extLst>
          </p:cNvPr>
          <p:cNvSpPr/>
          <p:nvPr/>
        </p:nvSpPr>
        <p:spPr>
          <a:xfrm>
            <a:off x="7106925" y="2641857"/>
            <a:ext cx="355454" cy="355374"/>
          </a:xfrm>
          <a:custGeom>
            <a:avLst/>
            <a:gdLst>
              <a:gd name="connsiteX0" fmla="*/ 278783 w 278782"/>
              <a:gd name="connsiteY0" fmla="*/ 139359 h 278718"/>
              <a:gd name="connsiteX1" fmla="*/ 139392 w 278782"/>
              <a:gd name="connsiteY1" fmla="*/ 278718 h 278718"/>
              <a:gd name="connsiteX2" fmla="*/ 0 w 278782"/>
              <a:gd name="connsiteY2" fmla="*/ 139359 h 278718"/>
              <a:gd name="connsiteX3" fmla="*/ 139392 w 278782"/>
              <a:gd name="connsiteY3" fmla="*/ 0 h 278718"/>
              <a:gd name="connsiteX4" fmla="*/ 278783 w 278782"/>
              <a:gd name="connsiteY4" fmla="*/ 139359 h 27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782" h="278718">
                <a:moveTo>
                  <a:pt x="278783" y="139359"/>
                </a:moveTo>
                <a:cubicBezTo>
                  <a:pt x="278783" y="216325"/>
                  <a:pt x="216375" y="278718"/>
                  <a:pt x="139392" y="278718"/>
                </a:cubicBezTo>
                <a:cubicBezTo>
                  <a:pt x="62408" y="278718"/>
                  <a:pt x="0" y="216325"/>
                  <a:pt x="0" y="139359"/>
                </a:cubicBezTo>
                <a:cubicBezTo>
                  <a:pt x="0" y="62393"/>
                  <a:pt x="62408" y="0"/>
                  <a:pt x="139392" y="0"/>
                </a:cubicBezTo>
                <a:cubicBezTo>
                  <a:pt x="216375" y="0"/>
                  <a:pt x="278783" y="62393"/>
                  <a:pt x="278783" y="139359"/>
                </a:cubicBezTo>
                <a:close/>
              </a:path>
            </a:pathLst>
          </a:custGeom>
          <a:pattFill prst="divot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8132" cap="flat">
            <a:solidFill>
              <a:schemeClr val="accent2"/>
            </a:solidFill>
            <a:prstDash val="solid"/>
            <a:miter/>
          </a:ln>
          <a:effectLst>
            <a:innerShdw blurRad="63500" dist="25400">
              <a:prstClr val="black"/>
            </a:innerShdw>
          </a:effectLst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36" name="Forma libre 35">
            <a:extLst>
              <a:ext uri="{FF2B5EF4-FFF2-40B4-BE49-F238E27FC236}">
                <a16:creationId xmlns:a16="http://schemas.microsoft.com/office/drawing/2014/main" id="{9EF2CEB4-5E1A-BA39-A482-91ECE100D6FC}"/>
              </a:ext>
            </a:extLst>
          </p:cNvPr>
          <p:cNvSpPr/>
          <p:nvPr/>
        </p:nvSpPr>
        <p:spPr>
          <a:xfrm>
            <a:off x="7386555" y="3962295"/>
            <a:ext cx="355454" cy="355374"/>
          </a:xfrm>
          <a:custGeom>
            <a:avLst/>
            <a:gdLst>
              <a:gd name="connsiteX0" fmla="*/ 278783 w 278782"/>
              <a:gd name="connsiteY0" fmla="*/ 139359 h 278718"/>
              <a:gd name="connsiteX1" fmla="*/ 139391 w 278782"/>
              <a:gd name="connsiteY1" fmla="*/ 278718 h 278718"/>
              <a:gd name="connsiteX2" fmla="*/ 0 w 278782"/>
              <a:gd name="connsiteY2" fmla="*/ 139359 h 278718"/>
              <a:gd name="connsiteX3" fmla="*/ 139391 w 278782"/>
              <a:gd name="connsiteY3" fmla="*/ 0 h 278718"/>
              <a:gd name="connsiteX4" fmla="*/ 278783 w 278782"/>
              <a:gd name="connsiteY4" fmla="*/ 139359 h 27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782" h="278718">
                <a:moveTo>
                  <a:pt x="278783" y="139359"/>
                </a:moveTo>
                <a:cubicBezTo>
                  <a:pt x="278783" y="216325"/>
                  <a:pt x="216375" y="278718"/>
                  <a:pt x="139391" y="278718"/>
                </a:cubicBezTo>
                <a:cubicBezTo>
                  <a:pt x="62408" y="278718"/>
                  <a:pt x="0" y="216325"/>
                  <a:pt x="0" y="139359"/>
                </a:cubicBezTo>
                <a:cubicBezTo>
                  <a:pt x="0" y="62393"/>
                  <a:pt x="62408" y="0"/>
                  <a:pt x="139391" y="0"/>
                </a:cubicBezTo>
                <a:cubicBezTo>
                  <a:pt x="216375" y="0"/>
                  <a:pt x="278783" y="62393"/>
                  <a:pt x="278783" y="139359"/>
                </a:cubicBezTo>
                <a:close/>
              </a:path>
            </a:pathLst>
          </a:custGeom>
          <a:pattFill prst="divot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8132" cap="flat">
            <a:solidFill>
              <a:schemeClr val="accent2"/>
            </a:solidFill>
            <a:prstDash val="solid"/>
            <a:miter/>
          </a:ln>
          <a:effectLst>
            <a:innerShdw blurRad="63500" dist="25400">
              <a:prstClr val="black"/>
            </a:innerShdw>
          </a:effectLst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38" name="Forma libre 37">
            <a:extLst>
              <a:ext uri="{FF2B5EF4-FFF2-40B4-BE49-F238E27FC236}">
                <a16:creationId xmlns:a16="http://schemas.microsoft.com/office/drawing/2014/main" id="{F88C813C-2659-37F1-EC38-1AA4393EAEC9}"/>
              </a:ext>
            </a:extLst>
          </p:cNvPr>
          <p:cNvSpPr/>
          <p:nvPr/>
        </p:nvSpPr>
        <p:spPr>
          <a:xfrm>
            <a:off x="6532671" y="5126191"/>
            <a:ext cx="355454" cy="355374"/>
          </a:xfrm>
          <a:custGeom>
            <a:avLst/>
            <a:gdLst>
              <a:gd name="connsiteX0" fmla="*/ 278783 w 278782"/>
              <a:gd name="connsiteY0" fmla="*/ 139359 h 278718"/>
              <a:gd name="connsiteX1" fmla="*/ 139392 w 278782"/>
              <a:gd name="connsiteY1" fmla="*/ 278718 h 278718"/>
              <a:gd name="connsiteX2" fmla="*/ 0 w 278782"/>
              <a:gd name="connsiteY2" fmla="*/ 139359 h 278718"/>
              <a:gd name="connsiteX3" fmla="*/ 139392 w 278782"/>
              <a:gd name="connsiteY3" fmla="*/ 0 h 278718"/>
              <a:gd name="connsiteX4" fmla="*/ 278783 w 278782"/>
              <a:gd name="connsiteY4" fmla="*/ 139359 h 27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782" h="278718">
                <a:moveTo>
                  <a:pt x="278783" y="139359"/>
                </a:moveTo>
                <a:cubicBezTo>
                  <a:pt x="278783" y="216325"/>
                  <a:pt x="216375" y="278718"/>
                  <a:pt x="139392" y="278718"/>
                </a:cubicBezTo>
                <a:cubicBezTo>
                  <a:pt x="62408" y="278718"/>
                  <a:pt x="0" y="216325"/>
                  <a:pt x="0" y="139359"/>
                </a:cubicBezTo>
                <a:cubicBezTo>
                  <a:pt x="0" y="62393"/>
                  <a:pt x="62408" y="0"/>
                  <a:pt x="139392" y="0"/>
                </a:cubicBezTo>
                <a:cubicBezTo>
                  <a:pt x="216375" y="0"/>
                  <a:pt x="278783" y="62393"/>
                  <a:pt x="278783" y="139359"/>
                </a:cubicBezTo>
                <a:close/>
              </a:path>
            </a:pathLst>
          </a:custGeom>
          <a:pattFill prst="divot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8132" cap="flat">
            <a:solidFill>
              <a:schemeClr val="accent2"/>
            </a:solidFill>
            <a:prstDash val="solid"/>
            <a:miter/>
          </a:ln>
          <a:effectLst>
            <a:innerShdw blurRad="63500" dist="25400">
              <a:prstClr val="black"/>
            </a:innerShdw>
          </a:effectLst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5BEC80D8-7EB4-A0F5-A7A8-C076935F7614}"/>
              </a:ext>
            </a:extLst>
          </p:cNvPr>
          <p:cNvGrpSpPr/>
          <p:nvPr/>
        </p:nvGrpSpPr>
        <p:grpSpPr>
          <a:xfrm>
            <a:off x="5282574" y="5320641"/>
            <a:ext cx="1552430" cy="825496"/>
            <a:chOff x="4088162" y="3976211"/>
            <a:chExt cx="1164404" cy="619165"/>
          </a:xfrm>
        </p:grpSpPr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DF31A50A-30ED-3F2F-8445-562682E7D7D7}"/>
                </a:ext>
              </a:extLst>
            </p:cNvPr>
            <p:cNvSpPr txBox="1"/>
            <p:nvPr/>
          </p:nvSpPr>
          <p:spPr>
            <a:xfrm>
              <a:off x="4088162" y="4364527"/>
              <a:ext cx="1164404" cy="230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07">
                <a:buClr>
                  <a:srgbClr val="000000"/>
                </a:buClr>
              </a:pPr>
              <a:r>
                <a:rPr lang="es-ES" sz="1400" kern="0" dirty="0">
                  <a:solidFill>
                    <a:srgbClr val="000000"/>
                  </a:solidFill>
                  <a:latin typeface="Jost" pitchFamily="2" charset="77"/>
                  <a:ea typeface="Jost" pitchFamily="2" charset="77"/>
                  <a:cs typeface="Arial"/>
                  <a:sym typeface="Arial"/>
                </a:rPr>
                <a:t>Marketing Digital</a:t>
              </a:r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5B3B613F-115C-71AC-D66D-A94ABAC790FF}"/>
                </a:ext>
              </a:extLst>
            </p:cNvPr>
            <p:cNvSpPr/>
            <p:nvPr/>
          </p:nvSpPr>
          <p:spPr>
            <a:xfrm rot="1097980">
              <a:off x="4505548" y="3981586"/>
              <a:ext cx="109308" cy="373418"/>
            </a:xfrm>
            <a:custGeom>
              <a:avLst/>
              <a:gdLst>
                <a:gd name="connsiteX0" fmla="*/ 114299 w 114299"/>
                <a:gd name="connsiteY0" fmla="*/ 390466 h 390466"/>
                <a:gd name="connsiteX1" fmla="*/ 0 w 114299"/>
                <a:gd name="connsiteY1" fmla="*/ 0 h 39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299" h="390466">
                  <a:moveTo>
                    <a:pt x="114299" y="390466"/>
                  </a:moveTo>
                  <a:lnTo>
                    <a:pt x="0" y="0"/>
                  </a:lnTo>
                </a:path>
              </a:pathLst>
            </a:custGeom>
            <a:ln w="8132" cap="flat">
              <a:solidFill>
                <a:schemeClr val="accent2"/>
              </a:solidFill>
              <a:prstDash val="solid"/>
              <a:miter/>
              <a:headEnd type="diamond"/>
              <a:tailEnd type="none"/>
              <a:extLst>
                <a:ext uri="{C807C97D-BFC1-408E-A445-0C87EB9F89A2}">
                  <ask:lineSketchStyleProps xmlns:ask="http://schemas.microsoft.com/office/drawing/2018/sketchyshapes" sd="193998087">
                    <a:custGeom>
                      <a:avLst/>
                      <a:gdLst>
                        <a:gd name="connsiteX0" fmla="*/ 184094 w 184094"/>
                        <a:gd name="connsiteY0" fmla="*/ 628899 h 628899"/>
                        <a:gd name="connsiteX1" fmla="*/ 0 w 184094"/>
                        <a:gd name="connsiteY1" fmla="*/ 0 h 6288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84094" h="628899" fill="none" extrusionOk="0">
                          <a:moveTo>
                            <a:pt x="184094" y="628899"/>
                          </a:moveTo>
                          <a:cubicBezTo>
                            <a:pt x="128408" y="453341"/>
                            <a:pt x="95322" y="289977"/>
                            <a:pt x="0" y="0"/>
                          </a:cubicBezTo>
                        </a:path>
                        <a:path w="184094" h="628899" stroke="0" extrusionOk="0">
                          <a:moveTo>
                            <a:pt x="184094" y="628899"/>
                          </a:moveTo>
                          <a:cubicBezTo>
                            <a:pt x="109883" y="392670"/>
                            <a:pt x="35513" y="154352"/>
                            <a:pt x="0" y="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defTabSz="1219107">
                <a:buClr>
                  <a:srgbClr val="000000"/>
                </a:buClr>
              </a:pPr>
              <a:endParaRPr lang="es-ES" sz="1400" kern="0">
                <a:solidFill>
                  <a:srgbClr val="000000"/>
                </a:solidFill>
                <a:latin typeface="Jost" pitchFamily="2" charset="77"/>
                <a:ea typeface="Jost" pitchFamily="2" charset="77"/>
                <a:cs typeface="Arial"/>
                <a:sym typeface="Arial"/>
              </a:endParaRPr>
            </a:p>
          </p:txBody>
        </p:sp>
        <p:sp>
          <p:nvSpPr>
            <p:cNvPr id="47" name="Forma libre 46">
              <a:extLst>
                <a:ext uri="{FF2B5EF4-FFF2-40B4-BE49-F238E27FC236}">
                  <a16:creationId xmlns:a16="http://schemas.microsoft.com/office/drawing/2014/main" id="{EEFF86F1-8D73-A9DB-1638-A410AB2627A1}"/>
                </a:ext>
              </a:extLst>
            </p:cNvPr>
            <p:cNvSpPr/>
            <p:nvPr/>
          </p:nvSpPr>
          <p:spPr>
            <a:xfrm>
              <a:off x="4423816" y="3976211"/>
              <a:ext cx="266609" cy="266549"/>
            </a:xfrm>
            <a:custGeom>
              <a:avLst/>
              <a:gdLst>
                <a:gd name="connsiteX0" fmla="*/ 278783 w 278782"/>
                <a:gd name="connsiteY0" fmla="*/ 139359 h 278718"/>
                <a:gd name="connsiteX1" fmla="*/ 139392 w 278782"/>
                <a:gd name="connsiteY1" fmla="*/ 278718 h 278718"/>
                <a:gd name="connsiteX2" fmla="*/ 0 w 278782"/>
                <a:gd name="connsiteY2" fmla="*/ 139359 h 278718"/>
                <a:gd name="connsiteX3" fmla="*/ 139392 w 278782"/>
                <a:gd name="connsiteY3" fmla="*/ 0 h 278718"/>
                <a:gd name="connsiteX4" fmla="*/ 278783 w 278782"/>
                <a:gd name="connsiteY4" fmla="*/ 139359 h 2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782" h="278718">
                  <a:moveTo>
                    <a:pt x="278783" y="139359"/>
                  </a:moveTo>
                  <a:cubicBezTo>
                    <a:pt x="278783" y="216325"/>
                    <a:pt x="216375" y="278718"/>
                    <a:pt x="139392" y="278718"/>
                  </a:cubicBezTo>
                  <a:cubicBezTo>
                    <a:pt x="62408" y="278718"/>
                    <a:pt x="0" y="216325"/>
                    <a:pt x="0" y="139359"/>
                  </a:cubicBezTo>
                  <a:cubicBezTo>
                    <a:pt x="0" y="62393"/>
                    <a:pt x="62408" y="0"/>
                    <a:pt x="139392" y="0"/>
                  </a:cubicBezTo>
                  <a:cubicBezTo>
                    <a:pt x="216375" y="0"/>
                    <a:pt x="278783" y="62393"/>
                    <a:pt x="278783" y="139359"/>
                  </a:cubicBezTo>
                  <a:close/>
                </a:path>
              </a:pathLst>
            </a:custGeom>
            <a:pattFill prst="divot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8132" cap="flat">
              <a:solidFill>
                <a:schemeClr val="accent2"/>
              </a:solidFill>
              <a:prstDash val="solid"/>
              <a:miter/>
            </a:ln>
            <a:effectLst>
              <a:innerShdw blurRad="63500" dist="25400">
                <a:prstClr val="black"/>
              </a:innerShdw>
            </a:effectLst>
          </p:spPr>
          <p:txBody>
  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19107">
                <a:buClr>
                  <a:srgbClr val="000000"/>
                </a:buClr>
              </a:pPr>
              <a:endParaRPr lang="es-ES" sz="1400" kern="0">
                <a:solidFill>
                  <a:srgbClr val="000000"/>
                </a:solidFill>
                <a:latin typeface="Jost" pitchFamily="2" charset="77"/>
                <a:ea typeface="Jost" pitchFamily="2" charset="77"/>
                <a:cs typeface="Arial"/>
                <a:sym typeface="Arial"/>
              </a:endParaRPr>
            </a:p>
          </p:txBody>
        </p:sp>
      </p:grpSp>
      <p:sp>
        <p:nvSpPr>
          <p:cNvPr id="48" name="Forma libre 47">
            <a:extLst>
              <a:ext uri="{FF2B5EF4-FFF2-40B4-BE49-F238E27FC236}">
                <a16:creationId xmlns:a16="http://schemas.microsoft.com/office/drawing/2014/main" id="{AFF8FBF6-9F43-7411-B89E-B00AF178E51C}"/>
              </a:ext>
            </a:extLst>
          </p:cNvPr>
          <p:cNvSpPr/>
          <p:nvPr/>
        </p:nvSpPr>
        <p:spPr>
          <a:xfrm>
            <a:off x="4890660" y="5111402"/>
            <a:ext cx="355454" cy="355374"/>
          </a:xfrm>
          <a:custGeom>
            <a:avLst/>
            <a:gdLst>
              <a:gd name="connsiteX0" fmla="*/ 278783 w 278782"/>
              <a:gd name="connsiteY0" fmla="*/ 139359 h 278718"/>
              <a:gd name="connsiteX1" fmla="*/ 139392 w 278782"/>
              <a:gd name="connsiteY1" fmla="*/ 278718 h 278718"/>
              <a:gd name="connsiteX2" fmla="*/ 0 w 278782"/>
              <a:gd name="connsiteY2" fmla="*/ 139359 h 278718"/>
              <a:gd name="connsiteX3" fmla="*/ 139392 w 278782"/>
              <a:gd name="connsiteY3" fmla="*/ 0 h 278718"/>
              <a:gd name="connsiteX4" fmla="*/ 278783 w 278782"/>
              <a:gd name="connsiteY4" fmla="*/ 139359 h 27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782" h="278718">
                <a:moveTo>
                  <a:pt x="278783" y="139359"/>
                </a:moveTo>
                <a:cubicBezTo>
                  <a:pt x="278783" y="216325"/>
                  <a:pt x="216375" y="278718"/>
                  <a:pt x="139392" y="278718"/>
                </a:cubicBezTo>
                <a:cubicBezTo>
                  <a:pt x="62408" y="278718"/>
                  <a:pt x="0" y="216325"/>
                  <a:pt x="0" y="139359"/>
                </a:cubicBezTo>
                <a:cubicBezTo>
                  <a:pt x="0" y="62393"/>
                  <a:pt x="62408" y="0"/>
                  <a:pt x="139392" y="0"/>
                </a:cubicBezTo>
                <a:cubicBezTo>
                  <a:pt x="216375" y="0"/>
                  <a:pt x="278783" y="62393"/>
                  <a:pt x="278783" y="139359"/>
                </a:cubicBezTo>
                <a:close/>
              </a:path>
            </a:pathLst>
          </a:custGeom>
          <a:pattFill prst="divot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8132" cap="flat">
            <a:solidFill>
              <a:schemeClr val="accent2"/>
            </a:solidFill>
            <a:prstDash val="solid"/>
            <a:miter/>
          </a:ln>
          <a:effectLst>
            <a:innerShdw blurRad="63500" dist="25400">
              <a:prstClr val="black"/>
            </a:innerShdw>
          </a:effectLst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49" name="Forma libre 48">
            <a:extLst>
              <a:ext uri="{FF2B5EF4-FFF2-40B4-BE49-F238E27FC236}">
                <a16:creationId xmlns:a16="http://schemas.microsoft.com/office/drawing/2014/main" id="{44E3836E-8724-C7CE-318D-0533776AFA0D}"/>
              </a:ext>
            </a:extLst>
          </p:cNvPr>
          <p:cNvSpPr/>
          <p:nvPr/>
        </p:nvSpPr>
        <p:spPr>
          <a:xfrm>
            <a:off x="4334631" y="4600530"/>
            <a:ext cx="355454" cy="355374"/>
          </a:xfrm>
          <a:custGeom>
            <a:avLst/>
            <a:gdLst>
              <a:gd name="connsiteX0" fmla="*/ 278783 w 278782"/>
              <a:gd name="connsiteY0" fmla="*/ 139359 h 278718"/>
              <a:gd name="connsiteX1" fmla="*/ 139391 w 278782"/>
              <a:gd name="connsiteY1" fmla="*/ 278718 h 278718"/>
              <a:gd name="connsiteX2" fmla="*/ 0 w 278782"/>
              <a:gd name="connsiteY2" fmla="*/ 139359 h 278718"/>
              <a:gd name="connsiteX3" fmla="*/ 139391 w 278782"/>
              <a:gd name="connsiteY3" fmla="*/ 0 h 278718"/>
              <a:gd name="connsiteX4" fmla="*/ 278783 w 278782"/>
              <a:gd name="connsiteY4" fmla="*/ 139359 h 27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782" h="278718">
                <a:moveTo>
                  <a:pt x="278783" y="139359"/>
                </a:moveTo>
                <a:cubicBezTo>
                  <a:pt x="278783" y="216325"/>
                  <a:pt x="216375" y="278718"/>
                  <a:pt x="139391" y="278718"/>
                </a:cubicBezTo>
                <a:cubicBezTo>
                  <a:pt x="62408" y="278718"/>
                  <a:pt x="0" y="216325"/>
                  <a:pt x="0" y="139359"/>
                </a:cubicBezTo>
                <a:cubicBezTo>
                  <a:pt x="0" y="62393"/>
                  <a:pt x="62408" y="0"/>
                  <a:pt x="139391" y="0"/>
                </a:cubicBezTo>
                <a:cubicBezTo>
                  <a:pt x="216375" y="0"/>
                  <a:pt x="278783" y="62393"/>
                  <a:pt x="278783" y="139359"/>
                </a:cubicBezTo>
                <a:close/>
              </a:path>
            </a:pathLst>
          </a:custGeom>
          <a:pattFill prst="divot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8132" cap="flat">
            <a:solidFill>
              <a:schemeClr val="accent2"/>
            </a:solidFill>
            <a:prstDash val="solid"/>
            <a:miter/>
          </a:ln>
          <a:effectLst>
            <a:innerShdw blurRad="63500" dist="25400">
              <a:prstClr val="black"/>
            </a:innerShdw>
          </a:effectLst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50" name="Forma libre 49">
            <a:extLst>
              <a:ext uri="{FF2B5EF4-FFF2-40B4-BE49-F238E27FC236}">
                <a16:creationId xmlns:a16="http://schemas.microsoft.com/office/drawing/2014/main" id="{121A8FFD-915F-EA4B-C365-E0A16CD57E4D}"/>
              </a:ext>
            </a:extLst>
          </p:cNvPr>
          <p:cNvSpPr/>
          <p:nvPr/>
        </p:nvSpPr>
        <p:spPr>
          <a:xfrm>
            <a:off x="4070544" y="3264973"/>
            <a:ext cx="355454" cy="355374"/>
          </a:xfrm>
          <a:custGeom>
            <a:avLst/>
            <a:gdLst>
              <a:gd name="connsiteX0" fmla="*/ 278783 w 278782"/>
              <a:gd name="connsiteY0" fmla="*/ 139359 h 278718"/>
              <a:gd name="connsiteX1" fmla="*/ 139391 w 278782"/>
              <a:gd name="connsiteY1" fmla="*/ 278718 h 278718"/>
              <a:gd name="connsiteX2" fmla="*/ 0 w 278782"/>
              <a:gd name="connsiteY2" fmla="*/ 139359 h 278718"/>
              <a:gd name="connsiteX3" fmla="*/ 139391 w 278782"/>
              <a:gd name="connsiteY3" fmla="*/ 0 h 278718"/>
              <a:gd name="connsiteX4" fmla="*/ 278783 w 278782"/>
              <a:gd name="connsiteY4" fmla="*/ 139359 h 27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782" h="278718">
                <a:moveTo>
                  <a:pt x="278783" y="139359"/>
                </a:moveTo>
                <a:cubicBezTo>
                  <a:pt x="278783" y="216325"/>
                  <a:pt x="216375" y="278718"/>
                  <a:pt x="139391" y="278718"/>
                </a:cubicBezTo>
                <a:cubicBezTo>
                  <a:pt x="62408" y="278718"/>
                  <a:pt x="0" y="216325"/>
                  <a:pt x="0" y="139359"/>
                </a:cubicBezTo>
                <a:cubicBezTo>
                  <a:pt x="0" y="62393"/>
                  <a:pt x="62408" y="0"/>
                  <a:pt x="139391" y="0"/>
                </a:cubicBezTo>
                <a:cubicBezTo>
                  <a:pt x="216375" y="0"/>
                  <a:pt x="278783" y="62393"/>
                  <a:pt x="278783" y="139359"/>
                </a:cubicBezTo>
                <a:close/>
              </a:path>
            </a:pathLst>
          </a:custGeom>
          <a:pattFill prst="divot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8132" cap="flat">
            <a:solidFill>
              <a:schemeClr val="accent2"/>
            </a:solidFill>
            <a:prstDash val="solid"/>
            <a:miter/>
          </a:ln>
          <a:effectLst>
            <a:innerShdw blurRad="63500" dist="25400">
              <a:prstClr val="black"/>
            </a:innerShdw>
          </a:effectLst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51" name="Forma libre 50">
            <a:extLst>
              <a:ext uri="{FF2B5EF4-FFF2-40B4-BE49-F238E27FC236}">
                <a16:creationId xmlns:a16="http://schemas.microsoft.com/office/drawing/2014/main" id="{C823CC39-00D8-3778-0DDB-10042EC663A8}"/>
              </a:ext>
            </a:extLst>
          </p:cNvPr>
          <p:cNvSpPr/>
          <p:nvPr/>
        </p:nvSpPr>
        <p:spPr>
          <a:xfrm>
            <a:off x="4354859" y="2653575"/>
            <a:ext cx="355454" cy="355374"/>
          </a:xfrm>
          <a:custGeom>
            <a:avLst/>
            <a:gdLst>
              <a:gd name="connsiteX0" fmla="*/ 278783 w 278782"/>
              <a:gd name="connsiteY0" fmla="*/ 139359 h 278718"/>
              <a:gd name="connsiteX1" fmla="*/ 139391 w 278782"/>
              <a:gd name="connsiteY1" fmla="*/ 278718 h 278718"/>
              <a:gd name="connsiteX2" fmla="*/ 0 w 278782"/>
              <a:gd name="connsiteY2" fmla="*/ 139359 h 278718"/>
              <a:gd name="connsiteX3" fmla="*/ 139391 w 278782"/>
              <a:gd name="connsiteY3" fmla="*/ 0 h 278718"/>
              <a:gd name="connsiteX4" fmla="*/ 278783 w 278782"/>
              <a:gd name="connsiteY4" fmla="*/ 139359 h 27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782" h="278718">
                <a:moveTo>
                  <a:pt x="278783" y="139359"/>
                </a:moveTo>
                <a:cubicBezTo>
                  <a:pt x="278783" y="216325"/>
                  <a:pt x="216375" y="278718"/>
                  <a:pt x="139391" y="278718"/>
                </a:cubicBezTo>
                <a:cubicBezTo>
                  <a:pt x="62408" y="278718"/>
                  <a:pt x="0" y="216325"/>
                  <a:pt x="0" y="139359"/>
                </a:cubicBezTo>
                <a:cubicBezTo>
                  <a:pt x="0" y="62393"/>
                  <a:pt x="62408" y="0"/>
                  <a:pt x="139391" y="0"/>
                </a:cubicBezTo>
                <a:cubicBezTo>
                  <a:pt x="216375" y="0"/>
                  <a:pt x="278783" y="62393"/>
                  <a:pt x="278783" y="139359"/>
                </a:cubicBezTo>
                <a:close/>
              </a:path>
            </a:pathLst>
          </a:custGeom>
          <a:pattFill prst="divot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8132" cap="flat">
            <a:solidFill>
              <a:schemeClr val="accent2"/>
            </a:solidFill>
            <a:prstDash val="solid"/>
            <a:miter/>
          </a:ln>
          <a:effectLst>
            <a:innerShdw blurRad="63500" dist="25400">
              <a:prstClr val="black"/>
            </a:innerShdw>
          </a:effectLst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52" name="Forma libre 51">
            <a:extLst>
              <a:ext uri="{FF2B5EF4-FFF2-40B4-BE49-F238E27FC236}">
                <a16:creationId xmlns:a16="http://schemas.microsoft.com/office/drawing/2014/main" id="{2C241DBD-C9DE-C3B9-1606-B846A4977EC8}"/>
              </a:ext>
            </a:extLst>
          </p:cNvPr>
          <p:cNvSpPr/>
          <p:nvPr/>
        </p:nvSpPr>
        <p:spPr>
          <a:xfrm>
            <a:off x="4902193" y="2127700"/>
            <a:ext cx="355454" cy="355374"/>
          </a:xfrm>
          <a:custGeom>
            <a:avLst/>
            <a:gdLst>
              <a:gd name="connsiteX0" fmla="*/ 278783 w 278782"/>
              <a:gd name="connsiteY0" fmla="*/ 139359 h 278718"/>
              <a:gd name="connsiteX1" fmla="*/ 139391 w 278782"/>
              <a:gd name="connsiteY1" fmla="*/ 278718 h 278718"/>
              <a:gd name="connsiteX2" fmla="*/ 0 w 278782"/>
              <a:gd name="connsiteY2" fmla="*/ 139359 h 278718"/>
              <a:gd name="connsiteX3" fmla="*/ 139391 w 278782"/>
              <a:gd name="connsiteY3" fmla="*/ 0 h 278718"/>
              <a:gd name="connsiteX4" fmla="*/ 278783 w 278782"/>
              <a:gd name="connsiteY4" fmla="*/ 139359 h 27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782" h="278718">
                <a:moveTo>
                  <a:pt x="278783" y="139359"/>
                </a:moveTo>
                <a:cubicBezTo>
                  <a:pt x="278783" y="216325"/>
                  <a:pt x="216375" y="278718"/>
                  <a:pt x="139391" y="278718"/>
                </a:cubicBezTo>
                <a:cubicBezTo>
                  <a:pt x="62408" y="278718"/>
                  <a:pt x="0" y="216325"/>
                  <a:pt x="0" y="139359"/>
                </a:cubicBezTo>
                <a:cubicBezTo>
                  <a:pt x="0" y="62393"/>
                  <a:pt x="62408" y="0"/>
                  <a:pt x="139391" y="0"/>
                </a:cubicBezTo>
                <a:cubicBezTo>
                  <a:pt x="216375" y="0"/>
                  <a:pt x="278783" y="62393"/>
                  <a:pt x="278783" y="139359"/>
                </a:cubicBezTo>
                <a:close/>
              </a:path>
            </a:pathLst>
          </a:custGeom>
          <a:pattFill prst="divot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8132" cap="flat">
            <a:solidFill>
              <a:schemeClr val="accent2"/>
            </a:solidFill>
            <a:prstDash val="solid"/>
            <a:miter/>
          </a:ln>
          <a:effectLst>
            <a:innerShdw blurRad="63500" dist="25400">
              <a:prstClr val="black"/>
            </a:innerShdw>
          </a:effectLst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2CCAACD9-5A1B-E19D-67CF-D4002BE796A8}"/>
              </a:ext>
            </a:extLst>
          </p:cNvPr>
          <p:cNvGrpSpPr/>
          <p:nvPr/>
        </p:nvGrpSpPr>
        <p:grpSpPr>
          <a:xfrm>
            <a:off x="4248699" y="1246174"/>
            <a:ext cx="3331220" cy="1032494"/>
            <a:chOff x="3186427" y="934516"/>
            <a:chExt cx="2498590" cy="774425"/>
          </a:xfrm>
        </p:grpSpPr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B29E2D21-D55E-A843-7E40-1A07BA5816DD}"/>
                </a:ext>
              </a:extLst>
            </p:cNvPr>
            <p:cNvSpPr txBox="1"/>
            <p:nvPr/>
          </p:nvSpPr>
          <p:spPr>
            <a:xfrm>
              <a:off x="3186427" y="934516"/>
              <a:ext cx="2498590" cy="3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07">
                <a:buClr>
                  <a:srgbClr val="000000"/>
                </a:buClr>
              </a:pPr>
              <a:r>
                <a:rPr lang="es-ES" sz="1400" kern="0" dirty="0">
                  <a:solidFill>
                    <a:srgbClr val="000000"/>
                  </a:solidFill>
                  <a:latin typeface="Jost" pitchFamily="2" charset="77"/>
                  <a:ea typeface="Jost" pitchFamily="2" charset="77"/>
                  <a:cs typeface="Arial"/>
                  <a:sym typeface="Arial"/>
                </a:rPr>
                <a:t>Dealer</a:t>
              </a:r>
            </a:p>
            <a:p>
              <a:pPr algn="ctr" defTabSz="1219107">
                <a:buClr>
                  <a:srgbClr val="000000"/>
                </a:buClr>
              </a:pPr>
              <a:r>
                <a:rPr lang="es-ES" sz="1400" kern="0" dirty="0">
                  <a:solidFill>
                    <a:srgbClr val="000000"/>
                  </a:solidFill>
                  <a:latin typeface="Jost" pitchFamily="2" charset="77"/>
                  <a:ea typeface="Jost" pitchFamily="2" charset="77"/>
                  <a:cs typeface="Arial"/>
                  <a:sym typeface="Arial"/>
                </a:rPr>
                <a:t>Cargador de vehículos</a:t>
              </a:r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id="{A4B0F09B-2499-000D-88A7-1E49BAE6A32A}"/>
                </a:ext>
              </a:extLst>
            </p:cNvPr>
            <p:cNvSpPr/>
            <p:nvPr/>
          </p:nvSpPr>
          <p:spPr>
            <a:xfrm>
              <a:off x="4427933" y="1319866"/>
              <a:ext cx="7790" cy="389075"/>
            </a:xfrm>
            <a:custGeom>
              <a:avLst/>
              <a:gdLst>
                <a:gd name="connsiteX0" fmla="*/ 0 w 8146"/>
                <a:gd name="connsiteY0" fmla="*/ 0 h 406837"/>
                <a:gd name="connsiteX1" fmla="*/ 0 w 8146"/>
                <a:gd name="connsiteY1" fmla="*/ 406837 h 40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46" h="406837">
                  <a:moveTo>
                    <a:pt x="0" y="0"/>
                  </a:moveTo>
                  <a:lnTo>
                    <a:pt x="0" y="406837"/>
                  </a:lnTo>
                </a:path>
              </a:pathLst>
            </a:custGeom>
            <a:ln w="8132" cap="flat">
              <a:solidFill>
                <a:schemeClr val="accent2"/>
              </a:solidFill>
              <a:prstDash val="solid"/>
              <a:miter/>
              <a:headEnd type="diamond"/>
              <a:tailEnd type="none"/>
              <a:extLst>
                <a:ext uri="{C807C97D-BFC1-408E-A445-0C87EB9F89A2}">
                  <ask:lineSketchStyleProps xmlns:ask="http://schemas.microsoft.com/office/drawing/2018/sketchyshapes" sd="3738785894">
                    <a:custGeom>
                      <a:avLst/>
                      <a:gdLst>
                        <a:gd name="connsiteX0" fmla="*/ 0 w 13120"/>
                        <a:gd name="connsiteY0" fmla="*/ 0 h 655267"/>
                        <a:gd name="connsiteX1" fmla="*/ 0 w 13120"/>
                        <a:gd name="connsiteY1" fmla="*/ 655267 h 6552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3120" h="655267" fill="none" extrusionOk="0">
                          <a:moveTo>
                            <a:pt x="0" y="0"/>
                          </a:moveTo>
                          <a:cubicBezTo>
                            <a:pt x="23177" y="224252"/>
                            <a:pt x="-8515" y="450750"/>
                            <a:pt x="0" y="655267"/>
                          </a:cubicBezTo>
                        </a:path>
                        <a:path w="13120" h="655267" stroke="0" extrusionOk="0">
                          <a:moveTo>
                            <a:pt x="0" y="0"/>
                          </a:moveTo>
                          <a:cubicBezTo>
                            <a:pt x="17425" y="305677"/>
                            <a:pt x="31277" y="402517"/>
                            <a:pt x="0" y="655267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defTabSz="1219107">
                <a:buClr>
                  <a:srgbClr val="000000"/>
                </a:buClr>
              </a:pPr>
              <a:endParaRPr lang="es-ES" sz="1400" kern="0">
                <a:solidFill>
                  <a:srgbClr val="000000"/>
                </a:solidFill>
                <a:latin typeface="Jost" pitchFamily="2" charset="77"/>
                <a:ea typeface="Jost" pitchFamily="2" charset="77"/>
                <a:cs typeface="Arial"/>
                <a:sym typeface="Arial"/>
              </a:endParaRPr>
            </a:p>
          </p:txBody>
        </p:sp>
        <p:sp>
          <p:nvSpPr>
            <p:cNvPr id="53" name="Forma libre 52">
              <a:extLst>
                <a:ext uri="{FF2B5EF4-FFF2-40B4-BE49-F238E27FC236}">
                  <a16:creationId xmlns:a16="http://schemas.microsoft.com/office/drawing/2014/main" id="{298B48A0-0B9A-9590-3653-0491AE043D65}"/>
                </a:ext>
              </a:extLst>
            </p:cNvPr>
            <p:cNvSpPr/>
            <p:nvPr/>
          </p:nvSpPr>
          <p:spPr>
            <a:xfrm>
              <a:off x="4294628" y="1442391"/>
              <a:ext cx="266609" cy="266549"/>
            </a:xfrm>
            <a:custGeom>
              <a:avLst/>
              <a:gdLst>
                <a:gd name="connsiteX0" fmla="*/ 278783 w 278782"/>
                <a:gd name="connsiteY0" fmla="*/ 139359 h 278718"/>
                <a:gd name="connsiteX1" fmla="*/ 139392 w 278782"/>
                <a:gd name="connsiteY1" fmla="*/ 278718 h 278718"/>
                <a:gd name="connsiteX2" fmla="*/ 0 w 278782"/>
                <a:gd name="connsiteY2" fmla="*/ 139359 h 278718"/>
                <a:gd name="connsiteX3" fmla="*/ 139392 w 278782"/>
                <a:gd name="connsiteY3" fmla="*/ 0 h 278718"/>
                <a:gd name="connsiteX4" fmla="*/ 278783 w 278782"/>
                <a:gd name="connsiteY4" fmla="*/ 139359 h 2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782" h="278718">
                  <a:moveTo>
                    <a:pt x="278783" y="139359"/>
                  </a:moveTo>
                  <a:cubicBezTo>
                    <a:pt x="278783" y="216325"/>
                    <a:pt x="216375" y="278718"/>
                    <a:pt x="139392" y="278718"/>
                  </a:cubicBezTo>
                  <a:cubicBezTo>
                    <a:pt x="62408" y="278718"/>
                    <a:pt x="0" y="216325"/>
                    <a:pt x="0" y="139359"/>
                  </a:cubicBezTo>
                  <a:cubicBezTo>
                    <a:pt x="0" y="62393"/>
                    <a:pt x="62408" y="0"/>
                    <a:pt x="139392" y="0"/>
                  </a:cubicBezTo>
                  <a:cubicBezTo>
                    <a:pt x="216375" y="0"/>
                    <a:pt x="278783" y="62393"/>
                    <a:pt x="278783" y="139359"/>
                  </a:cubicBezTo>
                  <a:close/>
                </a:path>
              </a:pathLst>
            </a:custGeom>
            <a:pattFill prst="divot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8132" cap="flat">
              <a:solidFill>
                <a:schemeClr val="accent2"/>
              </a:solidFill>
              <a:prstDash val="solid"/>
              <a:miter/>
            </a:ln>
            <a:effectLst>
              <a:innerShdw blurRad="63500" dist="25400">
                <a:prstClr val="black"/>
              </a:innerShdw>
            </a:effectLst>
          </p:spPr>
          <p:txBody>
  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19107">
                <a:buClr>
                  <a:srgbClr val="000000"/>
                </a:buClr>
              </a:pPr>
              <a:endParaRPr lang="es-ES" sz="1400" kern="0">
                <a:solidFill>
                  <a:srgbClr val="000000"/>
                </a:solidFill>
                <a:latin typeface="Jost" pitchFamily="2" charset="77"/>
                <a:ea typeface="Jost" pitchFamily="2" charset="77"/>
                <a:cs typeface="Arial"/>
                <a:sym typeface="Arial"/>
              </a:endParaRPr>
            </a:p>
          </p:txBody>
        </p:sp>
      </p:grpSp>
      <p:pic>
        <p:nvPicPr>
          <p:cNvPr id="13" name="Imagen 5">
            <a:hlinkClick r:id="rId3"/>
            <a:extLst>
              <a:ext uri="{FF2B5EF4-FFF2-40B4-BE49-F238E27FC236}">
                <a16:creationId xmlns:a16="http://schemas.microsoft.com/office/drawing/2014/main" id="{00671BF0-18ED-C117-B087-7598B32FEE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282783" y="3182669"/>
            <a:ext cx="1242281" cy="124228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93DCBD2-EC7B-A012-BAF0-7E7A3642804E}"/>
              </a:ext>
            </a:extLst>
          </p:cNvPr>
          <p:cNvSpPr txBox="1"/>
          <p:nvPr/>
        </p:nvSpPr>
        <p:spPr>
          <a:xfrm>
            <a:off x="7842765" y="3097816"/>
            <a:ext cx="2606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07">
              <a:buClr>
                <a:srgbClr val="000000"/>
              </a:buClr>
            </a:pPr>
            <a:r>
              <a:rPr lang="es-ES" sz="1400" kern="0" dirty="0">
                <a:solidFill>
                  <a:srgbClr val="000000"/>
                </a:solidFill>
                <a:latin typeface="Jost" pitchFamily="2" charset="77"/>
                <a:ea typeface="Jost" pitchFamily="2" charset="77"/>
                <a:cs typeface="Arial"/>
                <a:sym typeface="Arial"/>
              </a:rPr>
              <a:t>Exportaciones</a:t>
            </a:r>
          </a:p>
        </p:txBody>
      </p:sp>
      <p:sp>
        <p:nvSpPr>
          <p:cNvPr id="5" name="Forma libre 14">
            <a:extLst>
              <a:ext uri="{FF2B5EF4-FFF2-40B4-BE49-F238E27FC236}">
                <a16:creationId xmlns:a16="http://schemas.microsoft.com/office/drawing/2014/main" id="{9F6A45D1-A3AE-9B65-7AD5-5AFF2754FA69}"/>
              </a:ext>
            </a:extLst>
          </p:cNvPr>
          <p:cNvSpPr/>
          <p:nvPr/>
        </p:nvSpPr>
        <p:spPr>
          <a:xfrm rot="558196">
            <a:off x="7391903" y="3293469"/>
            <a:ext cx="472104" cy="214865"/>
          </a:xfrm>
          <a:custGeom>
            <a:avLst/>
            <a:gdLst>
              <a:gd name="connsiteX0" fmla="*/ 370271 w 370271"/>
              <a:gd name="connsiteY0" fmla="*/ 0 h 168517"/>
              <a:gd name="connsiteX1" fmla="*/ 0 w 370271"/>
              <a:gd name="connsiteY1" fmla="*/ 168518 h 16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0271" h="168517">
                <a:moveTo>
                  <a:pt x="370271" y="0"/>
                </a:moveTo>
                <a:lnTo>
                  <a:pt x="0" y="168518"/>
                </a:lnTo>
              </a:path>
            </a:pathLst>
          </a:custGeom>
          <a:ln w="8132" cap="flat">
            <a:solidFill>
              <a:schemeClr val="accent2"/>
            </a:solidFill>
            <a:prstDash val="solid"/>
            <a:miter/>
            <a:headEnd type="diamond"/>
            <a:tailEnd type="none"/>
            <a:extLst>
              <a:ext uri="{C807C97D-BFC1-408E-A445-0C87EB9F89A2}">
                <ask:lineSketchStyleProps xmlns:ask="http://schemas.microsoft.com/office/drawing/2018/sketchyshapes" sd="1716635903">
                  <a:custGeom>
                    <a:avLst/>
                    <a:gdLst>
                      <a:gd name="connsiteX0" fmla="*/ 596371 w 596371"/>
                      <a:gd name="connsiteY0" fmla="*/ 0 h 271420"/>
                      <a:gd name="connsiteX1" fmla="*/ 0 w 596371"/>
                      <a:gd name="connsiteY1" fmla="*/ 271421 h 271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96371" h="271420" fill="none" extrusionOk="0">
                        <a:moveTo>
                          <a:pt x="596371" y="0"/>
                        </a:moveTo>
                        <a:cubicBezTo>
                          <a:pt x="309887" y="150796"/>
                          <a:pt x="245433" y="129915"/>
                          <a:pt x="0" y="271421"/>
                        </a:cubicBezTo>
                      </a:path>
                      <a:path w="596371" h="271420" stroke="0" extrusionOk="0">
                        <a:moveTo>
                          <a:pt x="596371" y="0"/>
                        </a:moveTo>
                        <a:cubicBezTo>
                          <a:pt x="437865" y="100265"/>
                          <a:pt x="139027" y="206568"/>
                          <a:pt x="0" y="27142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6" name="Forma libre 34">
            <a:extLst>
              <a:ext uri="{FF2B5EF4-FFF2-40B4-BE49-F238E27FC236}">
                <a16:creationId xmlns:a16="http://schemas.microsoft.com/office/drawing/2014/main" id="{B2929F18-E6AB-2969-7EA9-C737376CD759}"/>
              </a:ext>
            </a:extLst>
          </p:cNvPr>
          <p:cNvSpPr/>
          <p:nvPr/>
        </p:nvSpPr>
        <p:spPr>
          <a:xfrm>
            <a:off x="7375802" y="3257122"/>
            <a:ext cx="355454" cy="355374"/>
          </a:xfrm>
          <a:custGeom>
            <a:avLst/>
            <a:gdLst>
              <a:gd name="connsiteX0" fmla="*/ 278783 w 278782"/>
              <a:gd name="connsiteY0" fmla="*/ 139359 h 278718"/>
              <a:gd name="connsiteX1" fmla="*/ 139392 w 278782"/>
              <a:gd name="connsiteY1" fmla="*/ 278718 h 278718"/>
              <a:gd name="connsiteX2" fmla="*/ 0 w 278782"/>
              <a:gd name="connsiteY2" fmla="*/ 139359 h 278718"/>
              <a:gd name="connsiteX3" fmla="*/ 139392 w 278782"/>
              <a:gd name="connsiteY3" fmla="*/ 0 h 278718"/>
              <a:gd name="connsiteX4" fmla="*/ 278783 w 278782"/>
              <a:gd name="connsiteY4" fmla="*/ 139359 h 27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782" h="278718">
                <a:moveTo>
                  <a:pt x="278783" y="139359"/>
                </a:moveTo>
                <a:cubicBezTo>
                  <a:pt x="278783" y="216325"/>
                  <a:pt x="216375" y="278718"/>
                  <a:pt x="139392" y="278718"/>
                </a:cubicBezTo>
                <a:cubicBezTo>
                  <a:pt x="62408" y="278718"/>
                  <a:pt x="0" y="216325"/>
                  <a:pt x="0" y="139359"/>
                </a:cubicBezTo>
                <a:cubicBezTo>
                  <a:pt x="0" y="62393"/>
                  <a:pt x="62408" y="0"/>
                  <a:pt x="139392" y="0"/>
                </a:cubicBezTo>
                <a:cubicBezTo>
                  <a:pt x="216375" y="0"/>
                  <a:pt x="278783" y="62393"/>
                  <a:pt x="278783" y="139359"/>
                </a:cubicBezTo>
                <a:close/>
              </a:path>
            </a:pathLst>
          </a:custGeom>
          <a:pattFill prst="divot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8132" cap="flat">
            <a:solidFill>
              <a:schemeClr val="accent2"/>
            </a:solidFill>
            <a:prstDash val="solid"/>
            <a:miter/>
          </a:ln>
          <a:effectLst>
            <a:innerShdw blurRad="63500" dist="25400">
              <a:prstClr val="black"/>
            </a:innerShdw>
          </a:effectLst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49C1C56-7B06-DDF3-E62D-B9AF02872D45}"/>
              </a:ext>
            </a:extLst>
          </p:cNvPr>
          <p:cNvSpPr txBox="1"/>
          <p:nvPr/>
        </p:nvSpPr>
        <p:spPr>
          <a:xfrm>
            <a:off x="1969622" y="4057833"/>
            <a:ext cx="2003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07">
              <a:buClr>
                <a:srgbClr val="000000"/>
              </a:buClr>
            </a:pPr>
            <a:r>
              <a:rPr lang="es-ES" sz="1400" kern="0" dirty="0">
                <a:solidFill>
                  <a:srgbClr val="000000"/>
                </a:solidFill>
                <a:latin typeface="Jost" pitchFamily="2" charset="77"/>
                <a:ea typeface="Jost" pitchFamily="2" charset="77"/>
                <a:cs typeface="Arial"/>
                <a:sym typeface="Arial"/>
              </a:rPr>
              <a:t>Web Chat</a:t>
            </a:r>
          </a:p>
        </p:txBody>
      </p:sp>
      <p:sp>
        <p:nvSpPr>
          <p:cNvPr id="8" name="Forma libre 26">
            <a:extLst>
              <a:ext uri="{FF2B5EF4-FFF2-40B4-BE49-F238E27FC236}">
                <a16:creationId xmlns:a16="http://schemas.microsoft.com/office/drawing/2014/main" id="{8535FD18-BFD5-B372-7C03-925A999B2E87}"/>
              </a:ext>
            </a:extLst>
          </p:cNvPr>
          <p:cNvSpPr/>
          <p:nvPr/>
        </p:nvSpPr>
        <p:spPr>
          <a:xfrm>
            <a:off x="3953585" y="4148269"/>
            <a:ext cx="513549" cy="73629"/>
          </a:xfrm>
          <a:custGeom>
            <a:avLst/>
            <a:gdLst>
              <a:gd name="connsiteX0" fmla="*/ 0 w 402776"/>
              <a:gd name="connsiteY0" fmla="*/ 57747 h 57747"/>
              <a:gd name="connsiteX1" fmla="*/ 402777 w 402776"/>
              <a:gd name="connsiteY1" fmla="*/ 0 h 5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2776" h="57747">
                <a:moveTo>
                  <a:pt x="0" y="57747"/>
                </a:moveTo>
                <a:lnTo>
                  <a:pt x="402777" y="0"/>
                </a:lnTo>
              </a:path>
            </a:pathLst>
          </a:custGeom>
          <a:ln w="8132" cap="flat">
            <a:solidFill>
              <a:schemeClr val="accent2"/>
            </a:solidFill>
            <a:prstDash val="solid"/>
            <a:miter/>
            <a:headEnd type="diamond"/>
            <a:tailEnd type="none"/>
            <a:extLst>
              <a:ext uri="{C807C97D-BFC1-408E-A445-0C87EB9F89A2}">
                <ask:lineSketchStyleProps xmlns:ask="http://schemas.microsoft.com/office/drawing/2018/sketchyshapes" sd="4010600527">
                  <a:custGeom>
                    <a:avLst/>
                    <a:gdLst>
                      <a:gd name="connsiteX0" fmla="*/ 0 w 648725"/>
                      <a:gd name="connsiteY0" fmla="*/ 93009 h 93009"/>
                      <a:gd name="connsiteX1" fmla="*/ 648726 w 648725"/>
                      <a:gd name="connsiteY1" fmla="*/ 0 h 93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48725" h="93009" fill="none" extrusionOk="0">
                        <a:moveTo>
                          <a:pt x="0" y="93009"/>
                        </a:moveTo>
                        <a:cubicBezTo>
                          <a:pt x="247498" y="69279"/>
                          <a:pt x="393693" y="43268"/>
                          <a:pt x="648726" y="0"/>
                        </a:cubicBezTo>
                      </a:path>
                      <a:path w="648725" h="93009" stroke="0" extrusionOk="0">
                        <a:moveTo>
                          <a:pt x="0" y="93009"/>
                        </a:moveTo>
                        <a:cubicBezTo>
                          <a:pt x="191415" y="46944"/>
                          <a:pt x="345712" y="25206"/>
                          <a:pt x="64872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9" name="Forma libre 49">
            <a:extLst>
              <a:ext uri="{FF2B5EF4-FFF2-40B4-BE49-F238E27FC236}">
                <a16:creationId xmlns:a16="http://schemas.microsoft.com/office/drawing/2014/main" id="{AB23E9D2-9751-AA5A-56B3-737F8FADB6E3}"/>
              </a:ext>
            </a:extLst>
          </p:cNvPr>
          <p:cNvSpPr/>
          <p:nvPr/>
        </p:nvSpPr>
        <p:spPr>
          <a:xfrm>
            <a:off x="4113551" y="3995818"/>
            <a:ext cx="355454" cy="355374"/>
          </a:xfrm>
          <a:custGeom>
            <a:avLst/>
            <a:gdLst>
              <a:gd name="connsiteX0" fmla="*/ 278783 w 278782"/>
              <a:gd name="connsiteY0" fmla="*/ 139359 h 278718"/>
              <a:gd name="connsiteX1" fmla="*/ 139391 w 278782"/>
              <a:gd name="connsiteY1" fmla="*/ 278718 h 278718"/>
              <a:gd name="connsiteX2" fmla="*/ 0 w 278782"/>
              <a:gd name="connsiteY2" fmla="*/ 139359 h 278718"/>
              <a:gd name="connsiteX3" fmla="*/ 139391 w 278782"/>
              <a:gd name="connsiteY3" fmla="*/ 0 h 278718"/>
              <a:gd name="connsiteX4" fmla="*/ 278783 w 278782"/>
              <a:gd name="connsiteY4" fmla="*/ 139359 h 27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782" h="278718">
                <a:moveTo>
                  <a:pt x="278783" y="139359"/>
                </a:moveTo>
                <a:cubicBezTo>
                  <a:pt x="278783" y="216325"/>
                  <a:pt x="216375" y="278718"/>
                  <a:pt x="139391" y="278718"/>
                </a:cubicBezTo>
                <a:cubicBezTo>
                  <a:pt x="62408" y="278718"/>
                  <a:pt x="0" y="216325"/>
                  <a:pt x="0" y="139359"/>
                </a:cubicBezTo>
                <a:cubicBezTo>
                  <a:pt x="0" y="62393"/>
                  <a:pt x="62408" y="0"/>
                  <a:pt x="139391" y="0"/>
                </a:cubicBezTo>
                <a:cubicBezTo>
                  <a:pt x="216375" y="0"/>
                  <a:pt x="278783" y="62393"/>
                  <a:pt x="278783" y="139359"/>
                </a:cubicBezTo>
                <a:close/>
              </a:path>
            </a:pathLst>
          </a:custGeom>
          <a:pattFill prst="divot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8132" cap="flat">
            <a:solidFill>
              <a:schemeClr val="accent2"/>
            </a:solidFill>
            <a:prstDash val="solid"/>
            <a:miter/>
          </a:ln>
          <a:effectLst>
            <a:innerShdw blurRad="63500" dist="25400">
              <a:prstClr val="black"/>
            </a:innerShdw>
          </a:effectLst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50A420F-4E77-5BC1-F052-B54C73B57A67}"/>
              </a:ext>
            </a:extLst>
          </p:cNvPr>
          <p:cNvSpPr txBox="1"/>
          <p:nvPr/>
        </p:nvSpPr>
        <p:spPr>
          <a:xfrm>
            <a:off x="7625131" y="4893810"/>
            <a:ext cx="3517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07">
              <a:buClr>
                <a:srgbClr val="000000"/>
              </a:buClr>
            </a:pPr>
            <a:r>
              <a:rPr lang="es-ES" sz="1400" kern="0" dirty="0">
                <a:solidFill>
                  <a:srgbClr val="000000"/>
                </a:solidFill>
                <a:latin typeface="Jost" pitchFamily="2" charset="77"/>
                <a:ea typeface="Jost" pitchFamily="2" charset="77"/>
                <a:cs typeface="Arial"/>
                <a:sym typeface="Arial"/>
              </a:rPr>
              <a:t>Clasificados Motorflash.com</a:t>
            </a:r>
          </a:p>
        </p:txBody>
      </p:sp>
      <p:sp>
        <p:nvSpPr>
          <p:cNvPr id="18" name="Forma libre 16">
            <a:extLst>
              <a:ext uri="{FF2B5EF4-FFF2-40B4-BE49-F238E27FC236}">
                <a16:creationId xmlns:a16="http://schemas.microsoft.com/office/drawing/2014/main" id="{E5A984AD-9BFD-81E1-0129-621EE191A0A0}"/>
              </a:ext>
            </a:extLst>
          </p:cNvPr>
          <p:cNvSpPr/>
          <p:nvPr/>
        </p:nvSpPr>
        <p:spPr>
          <a:xfrm rot="20764480">
            <a:off x="7170553" y="4661801"/>
            <a:ext cx="391810" cy="340004"/>
          </a:xfrm>
          <a:custGeom>
            <a:avLst/>
            <a:gdLst>
              <a:gd name="connsiteX0" fmla="*/ 307297 w 307296"/>
              <a:gd name="connsiteY0" fmla="*/ 266664 h 266663"/>
              <a:gd name="connsiteX1" fmla="*/ 0 w 307296"/>
              <a:gd name="connsiteY1" fmla="*/ 0 h 266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7296" h="266663">
                <a:moveTo>
                  <a:pt x="307297" y="266664"/>
                </a:moveTo>
                <a:lnTo>
                  <a:pt x="0" y="0"/>
                </a:lnTo>
              </a:path>
            </a:pathLst>
          </a:custGeom>
          <a:ln w="8132" cap="flat">
            <a:solidFill>
              <a:schemeClr val="accent2"/>
            </a:solidFill>
            <a:prstDash val="solid"/>
            <a:miter/>
            <a:headEnd type="diamond"/>
            <a:tailEnd type="none"/>
            <a:extLst>
              <a:ext uri="{C807C97D-BFC1-408E-A445-0C87EB9F89A2}">
                <ask:lineSketchStyleProps xmlns:ask="http://schemas.microsoft.com/office/drawing/2018/sketchyshapes" sd="2009721759">
                  <a:custGeom>
                    <a:avLst/>
                    <a:gdLst>
                      <a:gd name="connsiteX0" fmla="*/ 494943 w 494942"/>
                      <a:gd name="connsiteY0" fmla="*/ 429498 h 429497"/>
                      <a:gd name="connsiteX1" fmla="*/ 0 w 494942"/>
                      <a:gd name="connsiteY1" fmla="*/ 0 h 42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94942" h="429497" fill="none" extrusionOk="0">
                        <a:moveTo>
                          <a:pt x="494943" y="429498"/>
                        </a:moveTo>
                        <a:cubicBezTo>
                          <a:pt x="311279" y="229251"/>
                          <a:pt x="228324" y="167730"/>
                          <a:pt x="0" y="0"/>
                        </a:cubicBezTo>
                      </a:path>
                      <a:path w="494942" h="429497" stroke="0" extrusionOk="0">
                        <a:moveTo>
                          <a:pt x="494943" y="429498"/>
                        </a:moveTo>
                        <a:cubicBezTo>
                          <a:pt x="247742" y="239016"/>
                          <a:pt x="190976" y="186281"/>
                          <a:pt x="0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  <p:sp>
        <p:nvSpPr>
          <p:cNvPr id="20" name="Forma libre 37">
            <a:extLst>
              <a:ext uri="{FF2B5EF4-FFF2-40B4-BE49-F238E27FC236}">
                <a16:creationId xmlns:a16="http://schemas.microsoft.com/office/drawing/2014/main" id="{7C135740-0B03-8E7E-7EAD-C8E2BBC27905}"/>
              </a:ext>
            </a:extLst>
          </p:cNvPr>
          <p:cNvSpPr/>
          <p:nvPr/>
        </p:nvSpPr>
        <p:spPr>
          <a:xfrm>
            <a:off x="7127031" y="4600530"/>
            <a:ext cx="355454" cy="355374"/>
          </a:xfrm>
          <a:custGeom>
            <a:avLst/>
            <a:gdLst>
              <a:gd name="connsiteX0" fmla="*/ 278783 w 278782"/>
              <a:gd name="connsiteY0" fmla="*/ 139359 h 278718"/>
              <a:gd name="connsiteX1" fmla="*/ 139392 w 278782"/>
              <a:gd name="connsiteY1" fmla="*/ 278718 h 278718"/>
              <a:gd name="connsiteX2" fmla="*/ 0 w 278782"/>
              <a:gd name="connsiteY2" fmla="*/ 139359 h 278718"/>
              <a:gd name="connsiteX3" fmla="*/ 139392 w 278782"/>
              <a:gd name="connsiteY3" fmla="*/ 0 h 278718"/>
              <a:gd name="connsiteX4" fmla="*/ 278783 w 278782"/>
              <a:gd name="connsiteY4" fmla="*/ 139359 h 27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782" h="278718">
                <a:moveTo>
                  <a:pt x="278783" y="139359"/>
                </a:moveTo>
                <a:cubicBezTo>
                  <a:pt x="278783" y="216325"/>
                  <a:pt x="216375" y="278718"/>
                  <a:pt x="139392" y="278718"/>
                </a:cubicBezTo>
                <a:cubicBezTo>
                  <a:pt x="62408" y="278718"/>
                  <a:pt x="0" y="216325"/>
                  <a:pt x="0" y="139359"/>
                </a:cubicBezTo>
                <a:cubicBezTo>
                  <a:pt x="0" y="62393"/>
                  <a:pt x="62408" y="0"/>
                  <a:pt x="139392" y="0"/>
                </a:cubicBezTo>
                <a:cubicBezTo>
                  <a:pt x="216375" y="0"/>
                  <a:pt x="278783" y="62393"/>
                  <a:pt x="278783" y="139359"/>
                </a:cubicBezTo>
                <a:close/>
              </a:path>
            </a:pathLst>
          </a:custGeom>
          <a:pattFill prst="divot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8132" cap="flat">
            <a:solidFill>
              <a:schemeClr val="accent2"/>
            </a:solidFill>
            <a:prstDash val="solid"/>
            <a:miter/>
          </a:ln>
          <a:effectLst>
            <a:innerShdw blurRad="63500" dist="25400">
              <a:prstClr val="black"/>
            </a:innerShdw>
          </a:effectLst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07">
              <a:buClr>
                <a:srgbClr val="000000"/>
              </a:buClr>
            </a:pPr>
            <a:endParaRPr lang="es-ES" sz="1400" kern="0">
              <a:solidFill>
                <a:srgbClr val="000000"/>
              </a:solidFill>
              <a:latin typeface="Jost" pitchFamily="2" charset="77"/>
              <a:ea typeface="Jost" pitchFamily="2" charset="7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8898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4;p19">
            <a:extLst>
              <a:ext uri="{FF2B5EF4-FFF2-40B4-BE49-F238E27FC236}">
                <a16:creationId xmlns:a16="http://schemas.microsoft.com/office/drawing/2014/main" id="{7F551EDA-DAEA-3802-EE8F-CBA79FBD1F23}"/>
              </a:ext>
            </a:extLst>
          </p:cNvPr>
          <p:cNvSpPr txBox="1">
            <a:spLocks/>
          </p:cNvSpPr>
          <p:nvPr/>
        </p:nvSpPr>
        <p:spPr>
          <a:xfrm>
            <a:off x="1308274" y="458592"/>
            <a:ext cx="10177286" cy="99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07">
              <a:buClr>
                <a:srgbClr val="000000"/>
              </a:buClr>
              <a:buSzPts val="2700"/>
            </a:pPr>
            <a:r>
              <a:rPr lang="es-ES" sz="2666" kern="0" dirty="0">
                <a:solidFill>
                  <a:srgbClr val="000000"/>
                </a:solidFill>
                <a:latin typeface="Raleway Light" pitchFamily="2" charset="0"/>
                <a:ea typeface="Roboto"/>
                <a:cs typeface="Roboto"/>
                <a:sym typeface="Roboto"/>
              </a:rPr>
              <a:t>En el mundo corporativo WhatsApp ya está siendo usado en casi todos los sectores. </a:t>
            </a:r>
          </a:p>
        </p:txBody>
      </p:sp>
      <p:cxnSp>
        <p:nvCxnSpPr>
          <p:cNvPr id="3" name="Google Shape;145;p19">
            <a:extLst>
              <a:ext uri="{FF2B5EF4-FFF2-40B4-BE49-F238E27FC236}">
                <a16:creationId xmlns:a16="http://schemas.microsoft.com/office/drawing/2014/main" id="{BF57DB64-DA38-8736-F79E-ADD1AED3EDFF}"/>
              </a:ext>
            </a:extLst>
          </p:cNvPr>
          <p:cNvCxnSpPr/>
          <p:nvPr/>
        </p:nvCxnSpPr>
        <p:spPr>
          <a:xfrm>
            <a:off x="686181" y="1470123"/>
            <a:ext cx="10799242" cy="0"/>
          </a:xfrm>
          <a:prstGeom prst="straightConnector1">
            <a:avLst/>
          </a:prstGeom>
          <a:noFill/>
          <a:ln w="12700" cap="flat" cmpd="sng">
            <a:solidFill>
              <a:srgbClr val="51CE5E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3" name="Grupo 12">
            <a:extLst>
              <a:ext uri="{FF2B5EF4-FFF2-40B4-BE49-F238E27FC236}">
                <a16:creationId xmlns:a16="http://schemas.microsoft.com/office/drawing/2014/main" id="{E27C2CCB-FBA2-A3A0-EBD3-D3F09E771DDB}"/>
              </a:ext>
            </a:extLst>
          </p:cNvPr>
          <p:cNvGrpSpPr/>
          <p:nvPr/>
        </p:nvGrpSpPr>
        <p:grpSpPr>
          <a:xfrm>
            <a:off x="1700059" y="1560333"/>
            <a:ext cx="8791886" cy="4943000"/>
            <a:chOff x="1172033" y="1170151"/>
            <a:chExt cx="6594377" cy="3707510"/>
          </a:xfrm>
        </p:grpSpPr>
        <p:pic>
          <p:nvPicPr>
            <p:cNvPr id="117" name="Google Shape;117;p16"/>
            <p:cNvPicPr preferRelativeResize="0">
              <a:picLocks noChangeAspect="1"/>
            </p:cNvPicPr>
            <p:nvPr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0185" y="3436403"/>
              <a:ext cx="3226225" cy="1441258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118" name="Google Shape;118;p16"/>
            <p:cNvPicPr preferRelativeResize="0">
              <a:picLocks noChangeAspect="1"/>
            </p:cNvPicPr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72033" y="1170151"/>
              <a:ext cx="3226225" cy="164326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131" name="Google Shape;131;p17"/>
            <p:cNvPicPr preferRelativeResize="0"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0185" y="1170151"/>
              <a:ext cx="3224497" cy="2037005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5A50FE18-7194-AF27-7A0C-C46D4AD25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72033" y="2994146"/>
              <a:ext cx="3225600" cy="1883515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CE55A6C7-83DE-F278-A256-4E9DED899519}"/>
              </a:ext>
            </a:extLst>
          </p:cNvPr>
          <p:cNvGrpSpPr/>
          <p:nvPr/>
        </p:nvGrpSpPr>
        <p:grpSpPr>
          <a:xfrm>
            <a:off x="2536237" y="1624312"/>
            <a:ext cx="7781965" cy="5021300"/>
            <a:chOff x="114297" y="139745"/>
            <a:chExt cx="7318506" cy="4722254"/>
          </a:xfrm>
        </p:grpSpPr>
        <p:pic>
          <p:nvPicPr>
            <p:cNvPr id="4" name="Avis">
              <a:extLst>
                <a:ext uri="{FF2B5EF4-FFF2-40B4-BE49-F238E27FC236}">
                  <a16:creationId xmlns:a16="http://schemas.microsoft.com/office/drawing/2014/main" id="{7CBD6ADC-2BC0-6C40-84BB-7A41CD654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297" y="3396090"/>
              <a:ext cx="3556151" cy="1465909"/>
            </a:xfrm>
            <a:prstGeom prst="rect">
              <a:avLst/>
            </a:prstGeom>
          </p:spPr>
        </p:pic>
        <p:pic>
          <p:nvPicPr>
            <p:cNvPr id="5" name="sixt">
              <a:extLst>
                <a:ext uri="{FF2B5EF4-FFF2-40B4-BE49-F238E27FC236}">
                  <a16:creationId xmlns:a16="http://schemas.microsoft.com/office/drawing/2014/main" id="{45824E7E-207A-E238-8751-6ADC2A95769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6435"/>
            <a:stretch/>
          </p:blipFill>
          <p:spPr>
            <a:xfrm>
              <a:off x="3807483" y="139745"/>
              <a:ext cx="3556804" cy="1688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ok">
              <a:extLst>
                <a:ext uri="{FF2B5EF4-FFF2-40B4-BE49-F238E27FC236}">
                  <a16:creationId xmlns:a16="http://schemas.microsoft.com/office/drawing/2014/main" id="{DA2912C1-4EC5-99C8-D51E-82C2E31DA4C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5999" y="3387503"/>
              <a:ext cx="3556804" cy="1474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europcar">
              <a:extLst>
                <a:ext uri="{FF2B5EF4-FFF2-40B4-BE49-F238E27FC236}">
                  <a16:creationId xmlns:a16="http://schemas.microsoft.com/office/drawing/2014/main" id="{164D8A9A-1998-226F-1351-E3E290D5791C}"/>
                </a:ext>
              </a:extLst>
            </p:cNvPr>
            <p:cNvPicPr preferRelativeResize="0"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297" y="139745"/>
              <a:ext cx="3556151" cy="1586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enterprise">
              <a:extLst>
                <a:ext uri="{FF2B5EF4-FFF2-40B4-BE49-F238E27FC236}">
                  <a16:creationId xmlns:a16="http://schemas.microsoft.com/office/drawing/2014/main" id="{FC73CE39-4B6A-05CC-9122-52F1E4E3C5FB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4930"/>
            <a:stretch/>
          </p:blipFill>
          <p:spPr>
            <a:xfrm>
              <a:off x="3876003" y="1820773"/>
              <a:ext cx="3556800" cy="157405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9" name="Hertz">
              <a:extLst>
                <a:ext uri="{FF2B5EF4-FFF2-40B4-BE49-F238E27FC236}">
                  <a16:creationId xmlns:a16="http://schemas.microsoft.com/office/drawing/2014/main" id="{7F2B2832-C6D3-4BFF-ED0D-CA386863F936}"/>
                </a:ext>
              </a:extLst>
            </p:cNvPr>
            <p:cNvPicPr preferRelativeResize="0"/>
            <p:nvPr/>
          </p:nvPicPr>
          <p:blipFill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487" y="1828097"/>
              <a:ext cx="3556152" cy="1465909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</p:pic>
      </p:grpSp>
      <p:sp>
        <p:nvSpPr>
          <p:cNvPr id="2" name="Google Shape;144;p19">
            <a:extLst>
              <a:ext uri="{FF2B5EF4-FFF2-40B4-BE49-F238E27FC236}">
                <a16:creationId xmlns:a16="http://schemas.microsoft.com/office/drawing/2014/main" id="{6EDBA72C-022C-6EEB-F980-B29D8B5B08E7}"/>
              </a:ext>
            </a:extLst>
          </p:cNvPr>
          <p:cNvSpPr txBox="1">
            <a:spLocks/>
          </p:cNvSpPr>
          <p:nvPr/>
        </p:nvSpPr>
        <p:spPr>
          <a:xfrm>
            <a:off x="1308275" y="458592"/>
            <a:ext cx="10382421" cy="99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07">
              <a:buClr>
                <a:srgbClr val="000000"/>
              </a:buClr>
              <a:buSzPts val="2700"/>
            </a:pPr>
            <a:r>
              <a:rPr lang="es-ES" sz="2666" kern="0" dirty="0">
                <a:solidFill>
                  <a:srgbClr val="000000"/>
                </a:solidFill>
                <a:latin typeface="Raleway Light" pitchFamily="2" charset="0"/>
                <a:ea typeface="Roboto"/>
                <a:cs typeface="Roboto"/>
                <a:sym typeface="Roboto"/>
              </a:rPr>
              <a:t>Pero las principales páginas de los </a:t>
            </a:r>
            <a:r>
              <a:rPr lang="es-ES" sz="2666" kern="0" dirty="0" err="1">
                <a:solidFill>
                  <a:srgbClr val="000000"/>
                </a:solidFill>
                <a:latin typeface="Raleway Light" pitchFamily="2" charset="0"/>
                <a:ea typeface="Roboto"/>
                <a:cs typeface="Roboto"/>
                <a:sym typeface="Roboto"/>
              </a:rPr>
              <a:t>Rent</a:t>
            </a:r>
            <a:r>
              <a:rPr lang="es-ES" sz="2666" kern="0" dirty="0">
                <a:solidFill>
                  <a:srgbClr val="000000"/>
                </a:solidFill>
                <a:latin typeface="Raleway Light" pitchFamily="2" charset="0"/>
                <a:ea typeface="Roboto"/>
                <a:cs typeface="Roboto"/>
                <a:sym typeface="Roboto"/>
              </a:rPr>
              <a:t> a Car todavía no ofrecen este canal de comunicación a sus clientes.</a:t>
            </a:r>
          </a:p>
        </p:txBody>
      </p:sp>
      <p:cxnSp>
        <p:nvCxnSpPr>
          <p:cNvPr id="11" name="Google Shape;145;p19">
            <a:extLst>
              <a:ext uri="{FF2B5EF4-FFF2-40B4-BE49-F238E27FC236}">
                <a16:creationId xmlns:a16="http://schemas.microsoft.com/office/drawing/2014/main" id="{FDB130CF-5B14-AA0E-E43F-57BA2F633FD6}"/>
              </a:ext>
            </a:extLst>
          </p:cNvPr>
          <p:cNvCxnSpPr/>
          <p:nvPr/>
        </p:nvCxnSpPr>
        <p:spPr>
          <a:xfrm>
            <a:off x="686181" y="1470123"/>
            <a:ext cx="10799242" cy="0"/>
          </a:xfrm>
          <a:prstGeom prst="straightConnector1">
            <a:avLst/>
          </a:prstGeom>
          <a:noFill/>
          <a:ln w="12700" cap="flat" cmpd="sng">
            <a:solidFill>
              <a:srgbClr val="51CE5E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696581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aforma_wahnmo (1080p)">
            <a:hlinkClick r:id="" action="ppaction://media"/>
            <a:extLst>
              <a:ext uri="{FF2B5EF4-FFF2-40B4-BE49-F238E27FC236}">
                <a16:creationId xmlns:a16="http://schemas.microsoft.com/office/drawing/2014/main" id="{09AE937B-9CA6-E585-C5D1-2B81246B22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3226" y="733065"/>
            <a:ext cx="9585550" cy="5391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982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>
            <a:spLocks noGrp="1"/>
          </p:cNvSpPr>
          <p:nvPr>
            <p:ph type="title" idx="4294967295"/>
          </p:nvPr>
        </p:nvSpPr>
        <p:spPr>
          <a:xfrm>
            <a:off x="1308274" y="609799"/>
            <a:ext cx="10177286" cy="99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ctr" anchorCtr="0">
            <a:noAutofit/>
          </a:bodyPr>
          <a:lstStyle/>
          <a:p>
            <a:pPr>
              <a:buSzPts val="2700"/>
            </a:pPr>
            <a:r>
              <a:rPr lang="en-US" sz="3333" dirty="0">
                <a:latin typeface="Roboto"/>
                <a:ea typeface="Roboto"/>
                <a:cs typeface="Roboto"/>
                <a:sym typeface="Roboto"/>
              </a:rPr>
              <a:t>WhatsApp es </a:t>
            </a:r>
            <a:r>
              <a:rPr lang="en-US" sz="3333" dirty="0" err="1">
                <a:latin typeface="Roboto"/>
                <a:ea typeface="Roboto"/>
                <a:cs typeface="Roboto"/>
                <a:sym typeface="Roboto"/>
              </a:rPr>
              <a:t>el</a:t>
            </a:r>
            <a:r>
              <a:rPr lang="en-US" sz="3333" dirty="0">
                <a:latin typeface="Roboto"/>
                <a:ea typeface="Roboto"/>
                <a:cs typeface="Roboto"/>
                <a:sym typeface="Roboto"/>
              </a:rPr>
              <a:t> primer canal de </a:t>
            </a:r>
            <a:r>
              <a:rPr lang="en-US" sz="3333" dirty="0" err="1">
                <a:latin typeface="Roboto"/>
                <a:ea typeface="Roboto"/>
                <a:cs typeface="Roboto"/>
                <a:sym typeface="Roboto"/>
              </a:rPr>
              <a:t>comunicaciones</a:t>
            </a:r>
            <a:endParaRPr sz="3333" dirty="0"/>
          </a:p>
        </p:txBody>
      </p:sp>
      <p:cxnSp>
        <p:nvCxnSpPr>
          <p:cNvPr id="145" name="Google Shape;145;p19"/>
          <p:cNvCxnSpPr/>
          <p:nvPr/>
        </p:nvCxnSpPr>
        <p:spPr>
          <a:xfrm>
            <a:off x="686181" y="1470123"/>
            <a:ext cx="10799242" cy="0"/>
          </a:xfrm>
          <a:prstGeom prst="straightConnector1">
            <a:avLst/>
          </a:prstGeom>
          <a:noFill/>
          <a:ln w="12700" cap="flat" cmpd="sng">
            <a:solidFill>
              <a:srgbClr val="51CE5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6" name="Google Shape;146;p19"/>
          <p:cNvSpPr txBox="1"/>
          <p:nvPr/>
        </p:nvSpPr>
        <p:spPr>
          <a:xfrm>
            <a:off x="686181" y="1765124"/>
            <a:ext cx="7827050" cy="7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t" anchorCtr="0">
            <a:spAutoFit/>
          </a:bodyPr>
          <a:lstStyle/>
          <a:p>
            <a:pPr marL="338640" indent="-330174" defTabSz="1219107"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20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WhatsApp tiene más de 2 mil millones de usuarios en el mundo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165" lvl="1" defTabSz="1219107">
              <a:buClr>
                <a:srgbClr val="000000"/>
              </a:buClr>
            </a:pPr>
            <a:r>
              <a:rPr lang="en-US" sz="20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… 33 millones de usuarios en España según datos de 2023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686181" y="2773361"/>
            <a:ext cx="7708659" cy="400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t" anchorCtr="0">
            <a:spAutoFit/>
          </a:bodyPr>
          <a:lstStyle/>
          <a:p>
            <a:pPr marL="338640" indent="-330174" defTabSz="1219107"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20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Y las empresas eligen WhatsApp por los siguientes motivos: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148;p19"/>
          <p:cNvSpPr/>
          <p:nvPr/>
        </p:nvSpPr>
        <p:spPr>
          <a:xfrm>
            <a:off x="4232767" y="3397617"/>
            <a:ext cx="1696281" cy="429570"/>
          </a:xfrm>
          <a:prstGeom prst="roundRect">
            <a:avLst>
              <a:gd name="adj" fmla="val 16667"/>
            </a:avLst>
          </a:prstGeom>
          <a:solidFill>
            <a:srgbClr val="51CE5E"/>
          </a:solidFill>
          <a:ln w="19050" cap="flat" cmpd="sng">
            <a:solidFill>
              <a:srgbClr val="51CE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7" tIns="45697" rIns="91427" bIns="45697" anchor="ctr" anchorCtr="0">
            <a:no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1866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WhatsApp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149;p19"/>
          <p:cNvSpPr/>
          <p:nvPr/>
        </p:nvSpPr>
        <p:spPr>
          <a:xfrm>
            <a:off x="7048551" y="3397617"/>
            <a:ext cx="1696281" cy="42957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7" tIns="45697" rIns="91427" bIns="45697" anchor="ctr" anchorCtr="0">
            <a:no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1866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SMS / Email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150;p19"/>
          <p:cNvSpPr/>
          <p:nvPr/>
        </p:nvSpPr>
        <p:spPr>
          <a:xfrm>
            <a:off x="6236917" y="3356829"/>
            <a:ext cx="503965" cy="511164"/>
          </a:xfrm>
          <a:prstGeom prst="ellipse">
            <a:avLst/>
          </a:prstGeom>
          <a:solidFill>
            <a:srgbClr val="DE8640"/>
          </a:solidFill>
          <a:ln>
            <a:noFill/>
          </a:ln>
        </p:spPr>
        <p:txBody>
          <a:bodyPr spcFirstLastPara="1" wrap="square" lIns="91427" tIns="45697" rIns="91427" bIns="45697" anchor="ctr" anchorCtr="0">
            <a:no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1466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vs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51;p19"/>
          <p:cNvSpPr/>
          <p:nvPr/>
        </p:nvSpPr>
        <p:spPr>
          <a:xfrm>
            <a:off x="4630733" y="3950646"/>
            <a:ext cx="900737" cy="809943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28575" cap="flat" cmpd="sng">
            <a:solidFill>
              <a:srgbClr val="51CE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7" tIns="45697" rIns="91427" bIns="45697" anchor="ctr" anchorCtr="0">
            <a:no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1866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98%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19"/>
          <p:cNvSpPr/>
          <p:nvPr/>
        </p:nvSpPr>
        <p:spPr>
          <a:xfrm>
            <a:off x="7513752" y="4008889"/>
            <a:ext cx="719949" cy="719949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7" tIns="45697" rIns="91427" bIns="45697" anchor="ctr" anchorCtr="0">
            <a:no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12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25%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19"/>
          <p:cNvSpPr txBox="1"/>
          <p:nvPr/>
        </p:nvSpPr>
        <p:spPr>
          <a:xfrm>
            <a:off x="1557234" y="4177048"/>
            <a:ext cx="7047505" cy="379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t" anchorCtr="0">
            <a:spAutoFit/>
          </a:bodyPr>
          <a:lstStyle/>
          <a:p>
            <a:pPr marL="338640" indent="-338640" defTabSz="1219107"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en-US" sz="1866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Tasa de apertura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19"/>
          <p:cNvSpPr txBox="1"/>
          <p:nvPr/>
        </p:nvSpPr>
        <p:spPr>
          <a:xfrm>
            <a:off x="1557234" y="5255226"/>
            <a:ext cx="7047505" cy="379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t" anchorCtr="0">
            <a:spAutoFit/>
          </a:bodyPr>
          <a:lstStyle/>
          <a:p>
            <a:pPr marL="338640" indent="-338640" defTabSz="1219107"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en-US" sz="1866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Tasa de conversión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19"/>
          <p:cNvSpPr/>
          <p:nvPr/>
        </p:nvSpPr>
        <p:spPr>
          <a:xfrm>
            <a:off x="4630733" y="5069605"/>
            <a:ext cx="900737" cy="809943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28575" cap="flat" cmpd="sng">
            <a:solidFill>
              <a:srgbClr val="51CE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7" tIns="45697" rIns="91427" bIns="45697" anchor="ctr" anchorCtr="0">
            <a:no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1866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57%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19"/>
          <p:cNvSpPr/>
          <p:nvPr/>
        </p:nvSpPr>
        <p:spPr>
          <a:xfrm>
            <a:off x="7513752" y="5083412"/>
            <a:ext cx="719949" cy="719949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7" tIns="45697" rIns="91427" bIns="45697" anchor="ctr" anchorCtr="0">
            <a:no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12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10%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157;p19"/>
          <p:cNvSpPr/>
          <p:nvPr/>
        </p:nvSpPr>
        <p:spPr>
          <a:xfrm>
            <a:off x="9103626" y="3215810"/>
            <a:ext cx="1079924" cy="1079924"/>
          </a:xfrm>
          <a:prstGeom prst="ellipse">
            <a:avLst/>
          </a:prstGeom>
          <a:solidFill>
            <a:srgbClr val="51CE5E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7" tIns="45697" rIns="91427" bIns="45697" anchor="ctr" anchorCtr="0">
            <a:no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24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65%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158;p19"/>
          <p:cNvSpPr txBox="1"/>
          <p:nvPr/>
        </p:nvSpPr>
        <p:spPr>
          <a:xfrm>
            <a:off x="9103625" y="4516614"/>
            <a:ext cx="2485825" cy="1527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45697" rIns="91427" bIns="45697" anchor="t" anchorCtr="0">
            <a:spAutoFit/>
          </a:bodyPr>
          <a:lstStyle/>
          <a:p>
            <a:pPr defTabSz="1219107">
              <a:buClr>
                <a:srgbClr val="000000"/>
              </a:buClr>
            </a:pPr>
            <a:r>
              <a:rPr lang="en-US" sz="1866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 usuarios se sienten más cómodos hablando con empresas por WhatsApp vs email</a:t>
            </a:r>
            <a:endParaRPr sz="14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19"/>
          <p:cNvSpPr/>
          <p:nvPr/>
        </p:nvSpPr>
        <p:spPr>
          <a:xfrm rot="10800000">
            <a:off x="9424294" y="4357024"/>
            <a:ext cx="438769" cy="159589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7" tIns="45697" rIns="91427" bIns="45697" anchor="ctr" anchorCtr="0">
            <a:noAutofit/>
          </a:bodyPr>
          <a:lstStyle/>
          <a:p>
            <a:pPr algn="ctr" defTabSz="1219107">
              <a:buClr>
                <a:srgbClr val="000000"/>
              </a:buClr>
            </a:pPr>
            <a:endParaRPr sz="1866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 idx="4294967295"/>
          </p:nvPr>
        </p:nvSpPr>
        <p:spPr>
          <a:xfrm>
            <a:off x="1308277" y="436361"/>
            <a:ext cx="10514862" cy="1325507"/>
          </a:xfrm>
          <a:prstGeom prst="rect">
            <a:avLst/>
          </a:prstGeom>
        </p:spPr>
        <p:txBody>
          <a:bodyPr spcFirstLastPara="1" wrap="square" lIns="91427" tIns="45697" rIns="91427" bIns="45697" anchor="ctr" anchorCtr="0">
            <a:normAutofit/>
          </a:bodyPr>
          <a:lstStyle/>
          <a:p>
            <a:r>
              <a:rPr lang="en-US" sz="3333">
                <a:latin typeface="Roboto"/>
                <a:ea typeface="Roboto"/>
                <a:cs typeface="Roboto"/>
                <a:sym typeface="Roboto"/>
              </a:rPr>
              <a:t>WhatsApp no canibaliza </a:t>
            </a:r>
            <a:endParaRPr sz="3333"/>
          </a:p>
        </p:txBody>
      </p:sp>
      <p:sp>
        <p:nvSpPr>
          <p:cNvPr id="166" name="Google Shape;166;p20"/>
          <p:cNvSpPr txBox="1"/>
          <p:nvPr/>
        </p:nvSpPr>
        <p:spPr>
          <a:xfrm>
            <a:off x="5151266" y="5699592"/>
            <a:ext cx="6344355" cy="43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91427" rIns="91427" bIns="91427" anchor="t" anchorCtr="0">
            <a:no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13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Fuente: Datos anonimizados de nuestro clientes en media.</a:t>
            </a:r>
            <a:endParaRPr sz="13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67" name="Google Shape;167;p20"/>
          <p:cNvCxnSpPr/>
          <p:nvPr/>
        </p:nvCxnSpPr>
        <p:spPr>
          <a:xfrm>
            <a:off x="696380" y="1533044"/>
            <a:ext cx="10799242" cy="0"/>
          </a:xfrm>
          <a:prstGeom prst="straightConnector1">
            <a:avLst/>
          </a:prstGeom>
          <a:noFill/>
          <a:ln w="12700" cap="flat" cmpd="sng">
            <a:solidFill>
              <a:srgbClr val="51CE5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8" name="Google Shape;16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1266" y="1869361"/>
            <a:ext cx="6344347" cy="383023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 txBox="1"/>
          <p:nvPr/>
        </p:nvSpPr>
        <p:spPr>
          <a:xfrm>
            <a:off x="588337" y="1936231"/>
            <a:ext cx="4435289" cy="418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91427" rIns="91427" bIns="91427" anchor="t" anchorCtr="0">
            <a:spAutoFit/>
          </a:bodyPr>
          <a:lstStyle/>
          <a:p>
            <a:pPr marL="457165" indent="-347107" defTabSz="1219107">
              <a:buClr>
                <a:srgbClr val="000000"/>
              </a:buClr>
              <a:buSzPts val="1500"/>
              <a:buFont typeface="Roboto"/>
              <a:buChar char="●"/>
            </a:pPr>
            <a:r>
              <a:rPr lang="en-US" sz="20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Incorporar WhatsApp a los canales tradicionales no solo mejora la conversión directa en ese canal, sino que también </a:t>
            </a:r>
            <a:r>
              <a:rPr lang="en-US" sz="20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mejora la tasa de conversión general</a:t>
            </a:r>
            <a:r>
              <a:rPr lang="en-US" sz="20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al combinarse con otros puntos de contacto. </a:t>
            </a:r>
            <a:endParaRPr sz="20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165" defTabSz="1219107">
              <a:buClr>
                <a:srgbClr val="000000"/>
              </a:buClr>
            </a:pPr>
            <a:endParaRPr sz="20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165" indent="-347107" defTabSz="1219107">
              <a:buClr>
                <a:srgbClr val="000000"/>
              </a:buClr>
              <a:buSzPts val="1500"/>
              <a:buFont typeface="Roboto"/>
              <a:buChar char="●"/>
            </a:pPr>
            <a:r>
              <a:rPr lang="en-US" sz="20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Los consumidores que interactúan a través de múltiples canales tienen una probabilidad </a:t>
            </a:r>
            <a:r>
              <a:rPr lang="en-US" sz="20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30% mayor de realizar una compra</a:t>
            </a:r>
            <a:r>
              <a:rPr lang="en-US" sz="20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466" i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(Harvard Business Review)</a:t>
            </a:r>
            <a:endParaRPr sz="1466" i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1"/>
          <p:cNvSpPr txBox="1">
            <a:spLocks noGrp="1"/>
          </p:cNvSpPr>
          <p:nvPr>
            <p:ph type="title" idx="4294967295"/>
          </p:nvPr>
        </p:nvSpPr>
        <p:spPr>
          <a:xfrm>
            <a:off x="1308311" y="326618"/>
            <a:ext cx="10514862" cy="1325507"/>
          </a:xfrm>
          <a:prstGeom prst="rect">
            <a:avLst/>
          </a:prstGeom>
        </p:spPr>
        <p:txBody>
          <a:bodyPr spcFirstLastPara="1" wrap="square" lIns="91427" tIns="45697" rIns="91427" bIns="45697" anchor="ctr" anchorCtr="0">
            <a:normAutofit/>
          </a:bodyPr>
          <a:lstStyle/>
          <a:p>
            <a:r>
              <a:rPr lang="en-US" sz="3333">
                <a:latin typeface="Roboto"/>
                <a:ea typeface="Roboto"/>
                <a:cs typeface="Roboto"/>
                <a:sym typeface="Roboto"/>
              </a:rPr>
              <a:t>WhatsApp tiene mejores tasas de conversión que los mails</a:t>
            </a:r>
            <a:endParaRPr sz="3333"/>
          </a:p>
        </p:txBody>
      </p:sp>
      <p:cxnSp>
        <p:nvCxnSpPr>
          <p:cNvPr id="176" name="Google Shape;176;p21"/>
          <p:cNvCxnSpPr/>
          <p:nvPr/>
        </p:nvCxnSpPr>
        <p:spPr>
          <a:xfrm>
            <a:off x="696380" y="1533044"/>
            <a:ext cx="10799242" cy="0"/>
          </a:xfrm>
          <a:prstGeom prst="straightConnector1">
            <a:avLst/>
          </a:prstGeom>
          <a:noFill/>
          <a:ln w="12700" cap="flat" cmpd="sng">
            <a:solidFill>
              <a:srgbClr val="51CE5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7" name="Google Shape;177;p21"/>
          <p:cNvSpPr txBox="1"/>
          <p:nvPr/>
        </p:nvSpPr>
        <p:spPr>
          <a:xfrm>
            <a:off x="8271473" y="4309813"/>
            <a:ext cx="2761406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91427" rIns="91427" bIns="91427" anchor="t" anchorCtr="0">
            <a:spAutoFit/>
          </a:bodyPr>
          <a:lstStyle/>
          <a:p>
            <a:pPr marL="457165" defTabSz="1219107">
              <a:buClr>
                <a:srgbClr val="000000"/>
              </a:buClr>
            </a:pPr>
            <a:r>
              <a:rPr lang="en-US" sz="20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Llamadas 22%</a:t>
            </a:r>
            <a:endParaRPr sz="1466" i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8" name="Google Shape;17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8286" y="2257182"/>
            <a:ext cx="2142975" cy="21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1"/>
          <p:cNvSpPr txBox="1"/>
          <p:nvPr/>
        </p:nvSpPr>
        <p:spPr>
          <a:xfrm>
            <a:off x="1308286" y="4234669"/>
            <a:ext cx="2355835" cy="106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91427" rIns="91427" bIns="91427" anchor="t" anchorCtr="0">
            <a:noAutofit/>
          </a:bodyPr>
          <a:lstStyle/>
          <a:p>
            <a:pPr defTabSz="1219107"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Email 11%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0" name="Google Shape;18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8218" y="2540888"/>
            <a:ext cx="1575564" cy="157556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1"/>
          <p:cNvSpPr txBox="1"/>
          <p:nvPr/>
        </p:nvSpPr>
        <p:spPr>
          <a:xfrm>
            <a:off x="4918157" y="4234669"/>
            <a:ext cx="2355835" cy="56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91427" rIns="91427" bIns="91427" anchor="t" anchorCtr="0">
            <a:noAutofit/>
          </a:bodyPr>
          <a:lstStyle/>
          <a:p>
            <a:pPr defTabSz="1219107"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WhatsApp 15%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2" name="Google Shape;18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40761" y="2540888"/>
            <a:ext cx="1575564" cy="157556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1"/>
          <p:cNvSpPr txBox="1"/>
          <p:nvPr/>
        </p:nvSpPr>
        <p:spPr>
          <a:xfrm>
            <a:off x="4775193" y="5684593"/>
            <a:ext cx="6720328" cy="43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7" tIns="91427" rIns="91427" bIns="91427" anchor="t" anchorCtr="0">
            <a:noAutofit/>
          </a:bodyPr>
          <a:lstStyle/>
          <a:p>
            <a:pPr algn="ctr" defTabSz="1219107">
              <a:buClr>
                <a:srgbClr val="000000"/>
              </a:buClr>
            </a:pPr>
            <a:r>
              <a:rPr lang="en-US"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Fuente: Media de </a:t>
            </a:r>
            <a:r>
              <a:rPr lang="en-US" sz="13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tasas</a:t>
            </a:r>
            <a:r>
              <a:rPr lang="en-US"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de </a:t>
            </a:r>
            <a:r>
              <a:rPr lang="en-US" sz="13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conversión</a:t>
            </a:r>
            <a:r>
              <a:rPr lang="en-US"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13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datos</a:t>
            </a:r>
            <a:r>
              <a:rPr lang="en-US"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3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anonimizados</a:t>
            </a:r>
            <a:r>
              <a:rPr lang="en-US"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de </a:t>
            </a:r>
            <a:r>
              <a:rPr lang="en-US" sz="13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nuestros</a:t>
            </a:r>
            <a:r>
              <a:rPr lang="en-US"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3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clientes</a:t>
            </a:r>
            <a:endParaRPr sz="1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otwhy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twhys" id="{F5067233-E3AB-4803-80CB-E822E74FC5CF}" vid="{125438C7-B120-4AFF-9F9E-C74334A0AB11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688</Words>
  <Application>Microsoft Office PowerPoint</Application>
  <PresentationFormat>Panorámica</PresentationFormat>
  <Paragraphs>166</Paragraphs>
  <Slides>14</Slides>
  <Notes>12</Notes>
  <HiddenSlides>0</HiddenSlides>
  <MMClips>1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Jost</vt:lpstr>
      <vt:lpstr>Jost Thin</vt:lpstr>
      <vt:lpstr>Noto Sans Symbols</vt:lpstr>
      <vt:lpstr>Play</vt:lpstr>
      <vt:lpstr>Raleway Light</vt:lpstr>
      <vt:lpstr>Roboto</vt:lpstr>
      <vt:lpstr>Roboto Black</vt:lpstr>
      <vt:lpstr>gotwhys</vt:lpstr>
      <vt:lpstr>3_Office Theme</vt:lpstr>
      <vt:lpstr>Presentación de PowerPoint</vt:lpstr>
      <vt:lpstr>Principales clientes</vt:lpstr>
      <vt:lpstr>Productos y servicios</vt:lpstr>
      <vt:lpstr>Presentación de PowerPoint</vt:lpstr>
      <vt:lpstr>Presentación de PowerPoint</vt:lpstr>
      <vt:lpstr>Presentación de PowerPoint</vt:lpstr>
      <vt:lpstr>WhatsApp es el primer canal de comunicaciones</vt:lpstr>
      <vt:lpstr>WhatsApp no canibaliza </vt:lpstr>
      <vt:lpstr>WhatsApp tiene mejores tasas de conversión que los mails</vt:lpstr>
      <vt:lpstr>Whanmo como solución de Whatsapp Multiagente </vt:lpstr>
      <vt:lpstr>Whanmo ofrece todo lo que una empresa necesita para  utilizar WhatsApp en las conversaciones con clientes </vt:lpstr>
      <vt:lpstr>Implementación rápida y sencilla en 48 horas</vt:lpstr>
      <vt:lpstr>       Portfolio de servicios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Marta Gallego</dc:creator>
  <cp:lastModifiedBy>Marta Gallego</cp:lastModifiedBy>
  <cp:revision>2</cp:revision>
  <dcterms:created xsi:type="dcterms:W3CDTF">2024-11-04T14:30:34Z</dcterms:created>
  <dcterms:modified xsi:type="dcterms:W3CDTF">2024-11-04T14:37:55Z</dcterms:modified>
</cp:coreProperties>
</file>