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36"/>
  </p:notesMasterIdLst>
  <p:sldIdLst>
    <p:sldId id="1448943923" r:id="rId2"/>
    <p:sldId id="584" r:id="rId3"/>
    <p:sldId id="560" r:id="rId4"/>
    <p:sldId id="571" r:id="rId5"/>
    <p:sldId id="563" r:id="rId6"/>
    <p:sldId id="568" r:id="rId7"/>
    <p:sldId id="572" r:id="rId8"/>
    <p:sldId id="566" r:id="rId9"/>
    <p:sldId id="573" r:id="rId10"/>
    <p:sldId id="397" r:id="rId11"/>
    <p:sldId id="569" r:id="rId12"/>
    <p:sldId id="574" r:id="rId13"/>
    <p:sldId id="582" r:id="rId14"/>
    <p:sldId id="581" r:id="rId15"/>
    <p:sldId id="576" r:id="rId16"/>
    <p:sldId id="578" r:id="rId17"/>
    <p:sldId id="575" r:id="rId18"/>
    <p:sldId id="453" r:id="rId19"/>
    <p:sldId id="466" r:id="rId20"/>
    <p:sldId id="452" r:id="rId21"/>
    <p:sldId id="516" r:id="rId22"/>
    <p:sldId id="518" r:id="rId23"/>
    <p:sldId id="580" r:id="rId24"/>
    <p:sldId id="519" r:id="rId25"/>
    <p:sldId id="468" r:id="rId26"/>
    <p:sldId id="354" r:id="rId27"/>
    <p:sldId id="400" r:id="rId28"/>
    <p:sldId id="458" r:id="rId29"/>
    <p:sldId id="462" r:id="rId30"/>
    <p:sldId id="375" r:id="rId31"/>
    <p:sldId id="1448943924" r:id="rId32"/>
    <p:sldId id="272" r:id="rId33"/>
    <p:sldId id="383" r:id="rId34"/>
    <p:sldId id="488" r:id="rId3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4" d="100"/>
          <a:sy n="74" d="100"/>
        </p:scale>
        <p:origin x="104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a Gallego" userId="24d6967416bf54c9" providerId="LiveId" clId="{F7DA523B-6D61-40D8-8C69-D6DA24D9AD2A}"/>
    <pc:docChg chg="delSld delMainMaster">
      <pc:chgData name="Marta Gallego" userId="24d6967416bf54c9" providerId="LiveId" clId="{F7DA523B-6D61-40D8-8C69-D6DA24D9AD2A}" dt="2024-11-04T14:55:34.054" v="0" actId="47"/>
      <pc:docMkLst>
        <pc:docMk/>
      </pc:docMkLst>
      <pc:sldChg chg="del">
        <pc:chgData name="Marta Gallego" userId="24d6967416bf54c9" providerId="LiveId" clId="{F7DA523B-6D61-40D8-8C69-D6DA24D9AD2A}" dt="2024-11-04T14:55:34.054" v="0" actId="47"/>
        <pc:sldMkLst>
          <pc:docMk/>
          <pc:sldMk cId="0" sldId="290"/>
        </pc:sldMkLst>
      </pc:sldChg>
      <pc:sldMasterChg chg="del delSldLayout">
        <pc:chgData name="Marta Gallego" userId="24d6967416bf54c9" providerId="LiveId" clId="{F7DA523B-6D61-40D8-8C69-D6DA24D9AD2A}" dt="2024-11-04T14:55:34.054" v="0" actId="47"/>
        <pc:sldMasterMkLst>
          <pc:docMk/>
          <pc:sldMasterMk cId="3609684125" sldId="2147483660"/>
        </pc:sldMasterMkLst>
        <pc:sldLayoutChg chg="del">
          <pc:chgData name="Marta Gallego" userId="24d6967416bf54c9" providerId="LiveId" clId="{F7DA523B-6D61-40D8-8C69-D6DA24D9AD2A}" dt="2024-11-04T14:55:34.054" v="0" actId="47"/>
          <pc:sldLayoutMkLst>
            <pc:docMk/>
            <pc:sldMasterMk cId="3609684125" sldId="2147483660"/>
            <pc:sldLayoutMk cId="841338244" sldId="2147483661"/>
          </pc:sldLayoutMkLst>
        </pc:sldLayoutChg>
        <pc:sldLayoutChg chg="del">
          <pc:chgData name="Marta Gallego" userId="24d6967416bf54c9" providerId="LiveId" clId="{F7DA523B-6D61-40D8-8C69-D6DA24D9AD2A}" dt="2024-11-04T14:55:34.054" v="0" actId="47"/>
          <pc:sldLayoutMkLst>
            <pc:docMk/>
            <pc:sldMasterMk cId="3609684125" sldId="2147483660"/>
            <pc:sldLayoutMk cId="2271459761" sldId="2147483662"/>
          </pc:sldLayoutMkLst>
        </pc:sldLayoutChg>
        <pc:sldLayoutChg chg="del">
          <pc:chgData name="Marta Gallego" userId="24d6967416bf54c9" providerId="LiveId" clId="{F7DA523B-6D61-40D8-8C69-D6DA24D9AD2A}" dt="2024-11-04T14:55:34.054" v="0" actId="47"/>
          <pc:sldLayoutMkLst>
            <pc:docMk/>
            <pc:sldMasterMk cId="3609684125" sldId="2147483660"/>
            <pc:sldLayoutMk cId="1186032577" sldId="2147483663"/>
          </pc:sldLayoutMkLst>
        </pc:sldLayoutChg>
        <pc:sldLayoutChg chg="del">
          <pc:chgData name="Marta Gallego" userId="24d6967416bf54c9" providerId="LiveId" clId="{F7DA523B-6D61-40D8-8C69-D6DA24D9AD2A}" dt="2024-11-04T14:55:34.054" v="0" actId="47"/>
          <pc:sldLayoutMkLst>
            <pc:docMk/>
            <pc:sldMasterMk cId="3609684125" sldId="2147483660"/>
            <pc:sldLayoutMk cId="4044829280" sldId="2147483664"/>
          </pc:sldLayoutMkLst>
        </pc:sldLayoutChg>
        <pc:sldLayoutChg chg="del">
          <pc:chgData name="Marta Gallego" userId="24d6967416bf54c9" providerId="LiveId" clId="{F7DA523B-6D61-40D8-8C69-D6DA24D9AD2A}" dt="2024-11-04T14:55:34.054" v="0" actId="47"/>
          <pc:sldLayoutMkLst>
            <pc:docMk/>
            <pc:sldMasterMk cId="3609684125" sldId="2147483660"/>
            <pc:sldLayoutMk cId="3259576100" sldId="2147483665"/>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0D3C8E-D225-40CA-80EE-8DFD1980EE49}"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SG"/>
        </a:p>
      </dgm:t>
    </dgm:pt>
    <dgm:pt modelId="{BE51A4D7-FD57-42B1-A454-08732DBA927C}">
      <dgm:prSet phldrT="[Text]" custT="1"/>
      <dgm:spPr>
        <a:noFill/>
        <a:ln>
          <a:noFill/>
        </a:ln>
      </dgm:spPr>
      <dgm:t>
        <a:bodyPr/>
        <a:lstStyle/>
        <a:p>
          <a:pPr algn="ctr"/>
          <a:r>
            <a:rPr lang="es-ES" sz="2000" dirty="0">
              <a:solidFill>
                <a:schemeClr val="accent4"/>
              </a:solidFill>
              <a:latin typeface="+mj-lt"/>
            </a:rPr>
            <a:t>CREATIVIDAD</a:t>
          </a:r>
          <a:endParaRPr lang="en-SG" sz="3600" dirty="0">
            <a:solidFill>
              <a:schemeClr val="accent4"/>
            </a:solidFill>
            <a:latin typeface="+mj-lt"/>
          </a:endParaRPr>
        </a:p>
      </dgm:t>
    </dgm:pt>
    <dgm:pt modelId="{15C7C0E7-05B8-41C3-9F40-554B5665E2E3}" type="parTrans" cxnId="{1E201EE3-1F8D-4C71-A2D9-E0742A9F712F}">
      <dgm:prSet/>
      <dgm:spPr/>
      <dgm:t>
        <a:bodyPr/>
        <a:lstStyle/>
        <a:p>
          <a:endParaRPr lang="en-SG"/>
        </a:p>
      </dgm:t>
    </dgm:pt>
    <dgm:pt modelId="{CE977B5D-E9FA-464F-954C-89FA476D5A67}" type="sibTrans" cxnId="{1E201EE3-1F8D-4C71-A2D9-E0742A9F712F}">
      <dgm:prSet/>
      <dgm:spPr/>
      <dgm:t>
        <a:bodyPr/>
        <a:lstStyle/>
        <a:p>
          <a:endParaRPr lang="en-SG"/>
        </a:p>
      </dgm:t>
    </dgm:pt>
    <dgm:pt modelId="{7A3B2BE8-CBD3-4E2F-A0EC-64F970D2AA19}">
      <dgm:prSet custT="1"/>
      <dgm:spPr>
        <a:noFill/>
        <a:ln>
          <a:noFill/>
        </a:ln>
      </dgm:spPr>
      <dgm:t>
        <a:bodyPr/>
        <a:lstStyle/>
        <a:p>
          <a:pPr algn="ctr"/>
          <a:r>
            <a:rPr lang="es-ES" sz="2000" dirty="0">
              <a:solidFill>
                <a:schemeClr val="accent4"/>
              </a:solidFill>
              <a:latin typeface="+mj-lt"/>
            </a:rPr>
            <a:t>PRODUCTIVIDAD</a:t>
          </a:r>
        </a:p>
      </dgm:t>
    </dgm:pt>
    <dgm:pt modelId="{E1A825F2-7831-473E-993D-9A4D0BCC408D}" type="parTrans" cxnId="{20DE5F15-C6B1-498B-9AC2-DE418A7028B8}">
      <dgm:prSet/>
      <dgm:spPr/>
      <dgm:t>
        <a:bodyPr/>
        <a:lstStyle/>
        <a:p>
          <a:endParaRPr lang="en-SG"/>
        </a:p>
      </dgm:t>
    </dgm:pt>
    <dgm:pt modelId="{5FA02FFB-1ADD-401E-9AFD-669C844B6EAF}" type="sibTrans" cxnId="{20DE5F15-C6B1-498B-9AC2-DE418A7028B8}">
      <dgm:prSet/>
      <dgm:spPr/>
      <dgm:t>
        <a:bodyPr/>
        <a:lstStyle/>
        <a:p>
          <a:endParaRPr lang="en-SG"/>
        </a:p>
      </dgm:t>
    </dgm:pt>
    <dgm:pt modelId="{47F3F524-E8CD-4EB1-963B-A5DA7F745D7D}">
      <dgm:prSet custT="1"/>
      <dgm:spPr>
        <a:noFill/>
        <a:ln>
          <a:noFill/>
        </a:ln>
      </dgm:spPr>
      <dgm:t>
        <a:bodyPr/>
        <a:lstStyle/>
        <a:p>
          <a:pPr algn="ctr"/>
          <a:r>
            <a:rPr lang="es-ES" sz="2000" dirty="0">
              <a:solidFill>
                <a:schemeClr val="accent4"/>
              </a:solidFill>
              <a:latin typeface="+mj-lt"/>
            </a:rPr>
            <a:t>INSIGHTS</a:t>
          </a:r>
        </a:p>
        <a:p>
          <a:pPr algn="l"/>
          <a:endParaRPr lang="es-ES" sz="1400" dirty="0">
            <a:solidFill>
              <a:schemeClr val="accent4"/>
            </a:solidFill>
            <a:latin typeface="+mj-lt"/>
          </a:endParaRPr>
        </a:p>
      </dgm:t>
    </dgm:pt>
    <dgm:pt modelId="{A82BC083-F6F2-4487-9FFD-0F8561CE0734}" type="parTrans" cxnId="{6828BA3F-E6F7-4AA4-B019-B02BF7A727FF}">
      <dgm:prSet/>
      <dgm:spPr/>
      <dgm:t>
        <a:bodyPr/>
        <a:lstStyle/>
        <a:p>
          <a:endParaRPr lang="en-SG"/>
        </a:p>
      </dgm:t>
    </dgm:pt>
    <dgm:pt modelId="{8DBD1F3F-B607-428B-B3FA-D97CCA91222B}" type="sibTrans" cxnId="{6828BA3F-E6F7-4AA4-B019-B02BF7A727FF}">
      <dgm:prSet/>
      <dgm:spPr/>
      <dgm:t>
        <a:bodyPr/>
        <a:lstStyle/>
        <a:p>
          <a:endParaRPr lang="en-SG"/>
        </a:p>
      </dgm:t>
    </dgm:pt>
    <dgm:pt modelId="{770E961A-E01D-4F79-814A-7651918544CC}">
      <dgm:prSet custT="1"/>
      <dgm:spPr>
        <a:noFill/>
        <a:ln>
          <a:noFill/>
        </a:ln>
      </dgm:spPr>
      <dgm:t>
        <a:bodyPr/>
        <a:lstStyle/>
        <a:p>
          <a:pPr algn="ctr"/>
          <a:r>
            <a:rPr lang="es-ES" sz="2000" dirty="0">
              <a:solidFill>
                <a:schemeClr val="accent4"/>
              </a:solidFill>
              <a:latin typeface="+mj-lt"/>
            </a:rPr>
            <a:t>NUEVAS EXPERIENCIAS</a:t>
          </a:r>
          <a:endParaRPr lang="en-SG" sz="2000" dirty="0">
            <a:solidFill>
              <a:schemeClr val="accent4"/>
            </a:solidFill>
            <a:latin typeface="+mj-lt"/>
          </a:endParaRPr>
        </a:p>
      </dgm:t>
    </dgm:pt>
    <dgm:pt modelId="{D600800B-FB1B-4682-B941-A9423FE5DD5C}" type="parTrans" cxnId="{4EE2F337-66C3-491C-9867-E51F859E23B0}">
      <dgm:prSet/>
      <dgm:spPr/>
      <dgm:t>
        <a:bodyPr/>
        <a:lstStyle/>
        <a:p>
          <a:endParaRPr lang="en-SG"/>
        </a:p>
      </dgm:t>
    </dgm:pt>
    <dgm:pt modelId="{FDB5AC6B-EB92-442E-9B47-7782D6427231}" type="sibTrans" cxnId="{4EE2F337-66C3-491C-9867-E51F859E23B0}">
      <dgm:prSet/>
      <dgm:spPr/>
      <dgm:t>
        <a:bodyPr/>
        <a:lstStyle/>
        <a:p>
          <a:endParaRPr lang="en-SG"/>
        </a:p>
      </dgm:t>
    </dgm:pt>
    <dgm:pt modelId="{660BB58F-AABA-45F3-9276-96BDBE110DB5}">
      <dgm:prSet phldrT="[Text]" custT="1"/>
      <dgm:spPr>
        <a:noFill/>
        <a:ln>
          <a:noFill/>
        </a:ln>
      </dgm:spPr>
      <dgm:t>
        <a:bodyPr/>
        <a:lstStyle/>
        <a:p>
          <a:pPr algn="ctr">
            <a:buNone/>
          </a:pPr>
          <a:r>
            <a:rPr lang="es-ES" sz="1400" dirty="0">
              <a:solidFill>
                <a:schemeClr val="bg1"/>
              </a:solidFill>
              <a:latin typeface="+mj-lt"/>
            </a:rPr>
            <a:t>Crea nuevo contenido e ideas como conversaciones, historias, imágenes, videos y música.</a:t>
          </a:r>
          <a:endParaRPr lang="en-SG" sz="1400" dirty="0">
            <a:solidFill>
              <a:schemeClr val="bg1"/>
            </a:solidFill>
            <a:latin typeface="+mj-lt"/>
          </a:endParaRPr>
        </a:p>
      </dgm:t>
    </dgm:pt>
    <dgm:pt modelId="{0C7635F3-BD29-4915-B781-B94BBE78D409}" type="parTrans" cxnId="{3FC56A97-6F3E-4917-9F1B-E2BC752858E4}">
      <dgm:prSet/>
      <dgm:spPr/>
      <dgm:t>
        <a:bodyPr/>
        <a:lstStyle/>
        <a:p>
          <a:endParaRPr lang="en-SG"/>
        </a:p>
      </dgm:t>
    </dgm:pt>
    <dgm:pt modelId="{CBD90CE2-B4B7-4174-AE37-C1287E1B1D0E}" type="sibTrans" cxnId="{3FC56A97-6F3E-4917-9F1B-E2BC752858E4}">
      <dgm:prSet/>
      <dgm:spPr/>
      <dgm:t>
        <a:bodyPr/>
        <a:lstStyle/>
        <a:p>
          <a:endParaRPr lang="en-SG"/>
        </a:p>
      </dgm:t>
    </dgm:pt>
    <dgm:pt modelId="{DD2D80C5-ABF4-43F2-B390-6E5559F5A4F7}">
      <dgm:prSet custT="1"/>
      <dgm:spPr>
        <a:noFill/>
        <a:ln>
          <a:noFill/>
        </a:ln>
      </dgm:spPr>
      <dgm:t>
        <a:bodyPr/>
        <a:lstStyle/>
        <a:p>
          <a:pPr algn="ctr">
            <a:buNone/>
          </a:pPr>
          <a:r>
            <a:rPr lang="es-ES" sz="1400" dirty="0">
              <a:solidFill>
                <a:schemeClr val="bg1"/>
              </a:solidFill>
              <a:latin typeface="+mj-lt"/>
            </a:rPr>
            <a:t>Mejora drásticamente la productividad en todas las líneas de negocio</a:t>
          </a:r>
        </a:p>
      </dgm:t>
    </dgm:pt>
    <dgm:pt modelId="{59C25874-7F53-4BE9-BB8C-C8A11297F6FC}" type="parTrans" cxnId="{326252AD-0CEB-47C2-AB4F-3A5E43127F4C}">
      <dgm:prSet/>
      <dgm:spPr/>
      <dgm:t>
        <a:bodyPr/>
        <a:lstStyle/>
        <a:p>
          <a:endParaRPr lang="en-SG"/>
        </a:p>
      </dgm:t>
    </dgm:pt>
    <dgm:pt modelId="{08C121C0-A208-4031-8EE7-637BEDF8B62E}" type="sibTrans" cxnId="{326252AD-0CEB-47C2-AB4F-3A5E43127F4C}">
      <dgm:prSet/>
      <dgm:spPr/>
      <dgm:t>
        <a:bodyPr/>
        <a:lstStyle/>
        <a:p>
          <a:endParaRPr lang="en-SG"/>
        </a:p>
      </dgm:t>
    </dgm:pt>
    <dgm:pt modelId="{54B1C65A-98A0-4BEB-9DE9-4D5F4DF6913A}">
      <dgm:prSet custT="1"/>
      <dgm:spPr>
        <a:noFill/>
        <a:ln>
          <a:noFill/>
        </a:ln>
      </dgm:spPr>
      <dgm:t>
        <a:bodyPr/>
        <a:lstStyle/>
        <a:p>
          <a:pPr algn="ctr">
            <a:buNone/>
          </a:pPr>
          <a:r>
            <a:rPr lang="es-ES" sz="1400" dirty="0">
              <a:solidFill>
                <a:schemeClr val="bg1"/>
              </a:solidFill>
              <a:latin typeface="+mj-lt"/>
            </a:rPr>
            <a:t>Extrae conocimientos y respuestas claras de toda la información corporativa, permitiendo decisiones más rápidas y mejores.</a:t>
          </a:r>
        </a:p>
      </dgm:t>
    </dgm:pt>
    <dgm:pt modelId="{16DBA50A-DD17-4C22-A6B2-6DBF7E5E3106}" type="parTrans" cxnId="{0A118AC0-A998-41E9-ACFC-5366792E5F44}">
      <dgm:prSet/>
      <dgm:spPr/>
      <dgm:t>
        <a:bodyPr/>
        <a:lstStyle/>
        <a:p>
          <a:endParaRPr lang="en-SG"/>
        </a:p>
      </dgm:t>
    </dgm:pt>
    <dgm:pt modelId="{513BB9C0-4790-4C8B-AC19-062BC51250E8}" type="sibTrans" cxnId="{0A118AC0-A998-41E9-ACFC-5366792E5F44}">
      <dgm:prSet/>
      <dgm:spPr/>
      <dgm:t>
        <a:bodyPr/>
        <a:lstStyle/>
        <a:p>
          <a:endParaRPr lang="en-SG"/>
        </a:p>
      </dgm:t>
    </dgm:pt>
    <dgm:pt modelId="{82A062F0-D075-4B6B-A208-E6C971886FB4}">
      <dgm:prSet custT="1"/>
      <dgm:spPr>
        <a:noFill/>
        <a:ln>
          <a:noFill/>
        </a:ln>
      </dgm:spPr>
      <dgm:t>
        <a:bodyPr/>
        <a:lstStyle/>
        <a:p>
          <a:pPr algn="ctr">
            <a:buNone/>
          </a:pPr>
          <a:r>
            <a:rPr lang="es-ES" sz="1400" dirty="0">
              <a:solidFill>
                <a:schemeClr val="bg1"/>
              </a:solidFill>
              <a:latin typeface="+mj-lt"/>
            </a:rPr>
            <a:t>Crea formas innovadoras y atractivas de interactuar con tus clientes y empleados.</a:t>
          </a:r>
          <a:endParaRPr lang="en-SG" sz="1400" dirty="0">
            <a:solidFill>
              <a:schemeClr val="bg1"/>
            </a:solidFill>
            <a:latin typeface="+mj-lt"/>
          </a:endParaRPr>
        </a:p>
      </dgm:t>
    </dgm:pt>
    <dgm:pt modelId="{2192C52C-DAA0-4CB2-9E4E-B8FAAFF7597A}" type="parTrans" cxnId="{691F05D0-D3CF-45BF-A7EF-8DE58D38646C}">
      <dgm:prSet/>
      <dgm:spPr/>
      <dgm:t>
        <a:bodyPr/>
        <a:lstStyle/>
        <a:p>
          <a:endParaRPr lang="en-SG"/>
        </a:p>
      </dgm:t>
    </dgm:pt>
    <dgm:pt modelId="{713416D9-0243-47BD-98F8-8130C48A6EB6}" type="sibTrans" cxnId="{691F05D0-D3CF-45BF-A7EF-8DE58D38646C}">
      <dgm:prSet/>
      <dgm:spPr/>
      <dgm:t>
        <a:bodyPr/>
        <a:lstStyle/>
        <a:p>
          <a:endParaRPr lang="en-SG"/>
        </a:p>
      </dgm:t>
    </dgm:pt>
    <dgm:pt modelId="{381956CA-AC04-44B1-891B-0B32ACDCAD08}">
      <dgm:prSet custT="1"/>
      <dgm:spPr>
        <a:noFill/>
        <a:ln>
          <a:noFill/>
        </a:ln>
      </dgm:spPr>
      <dgm:t>
        <a:bodyPr/>
        <a:lstStyle/>
        <a:p>
          <a:pPr algn="l">
            <a:buNone/>
          </a:pPr>
          <a:endParaRPr lang="es-ES" sz="1600" dirty="0">
            <a:solidFill>
              <a:schemeClr val="bg1"/>
            </a:solidFill>
            <a:latin typeface="+mj-lt"/>
          </a:endParaRPr>
        </a:p>
      </dgm:t>
    </dgm:pt>
    <dgm:pt modelId="{70C12BED-7B1C-4C45-A921-79F191252D7B}" type="parTrans" cxnId="{A611AA23-7B67-4F30-9E0D-59FF8457765E}">
      <dgm:prSet/>
      <dgm:spPr/>
      <dgm:t>
        <a:bodyPr/>
        <a:lstStyle/>
        <a:p>
          <a:endParaRPr lang="en-SG"/>
        </a:p>
      </dgm:t>
    </dgm:pt>
    <dgm:pt modelId="{A53EB102-0BCD-4395-B76D-AF58013F4ED3}" type="sibTrans" cxnId="{A611AA23-7B67-4F30-9E0D-59FF8457765E}">
      <dgm:prSet/>
      <dgm:spPr/>
      <dgm:t>
        <a:bodyPr/>
        <a:lstStyle/>
        <a:p>
          <a:endParaRPr lang="en-SG"/>
        </a:p>
      </dgm:t>
    </dgm:pt>
    <dgm:pt modelId="{C9B2D6A8-5089-4F22-A56D-2ABDF7A4D310}">
      <dgm:prSet phldrT="[Text]" custT="1"/>
      <dgm:spPr>
        <a:noFill/>
        <a:ln>
          <a:noFill/>
        </a:ln>
      </dgm:spPr>
      <dgm:t>
        <a:bodyPr/>
        <a:lstStyle/>
        <a:p>
          <a:pPr algn="l">
            <a:buNone/>
          </a:pPr>
          <a:endParaRPr lang="en-SG" sz="1600" dirty="0">
            <a:solidFill>
              <a:schemeClr val="bg1"/>
            </a:solidFill>
            <a:latin typeface="+mj-lt"/>
          </a:endParaRPr>
        </a:p>
      </dgm:t>
    </dgm:pt>
    <dgm:pt modelId="{CDE595E6-BE22-448B-AA31-A740C375F465}" type="parTrans" cxnId="{73701ECB-49BA-477B-876F-553CEBCFDA10}">
      <dgm:prSet/>
      <dgm:spPr/>
      <dgm:t>
        <a:bodyPr/>
        <a:lstStyle/>
        <a:p>
          <a:endParaRPr lang="en-SG"/>
        </a:p>
      </dgm:t>
    </dgm:pt>
    <dgm:pt modelId="{B6E96117-AFFC-400B-BC0E-7A15B55D3EE4}" type="sibTrans" cxnId="{73701ECB-49BA-477B-876F-553CEBCFDA10}">
      <dgm:prSet/>
      <dgm:spPr/>
      <dgm:t>
        <a:bodyPr/>
        <a:lstStyle/>
        <a:p>
          <a:endParaRPr lang="en-SG"/>
        </a:p>
      </dgm:t>
    </dgm:pt>
    <dgm:pt modelId="{840D5381-342C-4951-9DD5-4DE3F34CCF8A}" type="pres">
      <dgm:prSet presAssocID="{120D3C8E-D225-40CA-80EE-8DFD1980EE49}" presName="Name0" presStyleCnt="0">
        <dgm:presLayoutVars>
          <dgm:dir/>
          <dgm:resizeHandles val="exact"/>
        </dgm:presLayoutVars>
      </dgm:prSet>
      <dgm:spPr/>
    </dgm:pt>
    <dgm:pt modelId="{DF9040CF-81E5-4A94-AAAC-F0C890AAF560}" type="pres">
      <dgm:prSet presAssocID="{120D3C8E-D225-40CA-80EE-8DFD1980EE49}" presName="bkgdShp" presStyleLbl="alignAccFollowNode1" presStyleIdx="0" presStyleCnt="1"/>
      <dgm:spPr>
        <a:noFill/>
        <a:ln>
          <a:noFill/>
        </a:ln>
      </dgm:spPr>
    </dgm:pt>
    <dgm:pt modelId="{4DF2F301-77AE-4C48-B453-5C21E2DE8D96}" type="pres">
      <dgm:prSet presAssocID="{120D3C8E-D225-40CA-80EE-8DFD1980EE49}" presName="linComp" presStyleCnt="0"/>
      <dgm:spPr/>
    </dgm:pt>
    <dgm:pt modelId="{D28ACB0F-3FF9-4624-A560-A1C5E4060012}" type="pres">
      <dgm:prSet presAssocID="{BE51A4D7-FD57-42B1-A454-08732DBA927C}" presName="compNode" presStyleCnt="0"/>
      <dgm:spPr/>
    </dgm:pt>
    <dgm:pt modelId="{7A11BC48-33FF-4FB7-AE29-13F2E70F2186}" type="pres">
      <dgm:prSet presAssocID="{BE51A4D7-FD57-42B1-A454-08732DBA927C}" presName="node" presStyleLbl="node1" presStyleIdx="0" presStyleCnt="4">
        <dgm:presLayoutVars>
          <dgm:bulletEnabled val="1"/>
        </dgm:presLayoutVars>
      </dgm:prSet>
      <dgm:spPr/>
    </dgm:pt>
    <dgm:pt modelId="{6BE8F891-2981-4878-A337-9682A00CC320}" type="pres">
      <dgm:prSet presAssocID="{BE51A4D7-FD57-42B1-A454-08732DBA927C}" presName="invisiNode" presStyleLbl="node1" presStyleIdx="0" presStyleCnt="4"/>
      <dgm:spPr/>
    </dgm:pt>
    <dgm:pt modelId="{090D4458-6935-45AF-BCEA-3BB503667F56}" type="pres">
      <dgm:prSet presAssocID="{BE51A4D7-FD57-42B1-A454-08732DBA927C}" presName="imagNode" presStyleLbl="fgImgPlace1" presStyleIdx="0" presStyleCnt="4" custScaleY="100283"/>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18749" r="18749"/>
          </a:stretch>
        </a:blipFill>
        <a:ln>
          <a:noFill/>
        </a:ln>
      </dgm:spPr>
      <dgm:extLst>
        <a:ext uri="{E40237B7-FDA0-4F09-8148-C483321AD2D9}">
          <dgm14:cNvPr xmlns:dgm14="http://schemas.microsoft.com/office/drawing/2010/diagram" id="0" name="" descr="Lightbulb and gear outline"/>
        </a:ext>
      </dgm:extLst>
    </dgm:pt>
    <dgm:pt modelId="{DD177B3D-E812-4135-B12A-0298BE1B7833}" type="pres">
      <dgm:prSet presAssocID="{CE977B5D-E9FA-464F-954C-89FA476D5A67}" presName="sibTrans" presStyleLbl="sibTrans2D1" presStyleIdx="0" presStyleCnt="0"/>
      <dgm:spPr/>
    </dgm:pt>
    <dgm:pt modelId="{4373A7FE-EF00-469A-96CD-07870F722A33}" type="pres">
      <dgm:prSet presAssocID="{7A3B2BE8-CBD3-4E2F-A0EC-64F970D2AA19}" presName="compNode" presStyleCnt="0"/>
      <dgm:spPr/>
    </dgm:pt>
    <dgm:pt modelId="{5A902D44-4E28-434E-9E1B-3BD32269054B}" type="pres">
      <dgm:prSet presAssocID="{7A3B2BE8-CBD3-4E2F-A0EC-64F970D2AA19}" presName="node" presStyleLbl="node1" presStyleIdx="1" presStyleCnt="4">
        <dgm:presLayoutVars>
          <dgm:bulletEnabled val="1"/>
        </dgm:presLayoutVars>
      </dgm:prSet>
      <dgm:spPr/>
    </dgm:pt>
    <dgm:pt modelId="{C1C2186F-ABC0-40DF-9041-C6BA218BC325}" type="pres">
      <dgm:prSet presAssocID="{7A3B2BE8-CBD3-4E2F-A0EC-64F970D2AA19}" presName="invisiNode" presStyleLbl="node1" presStyleIdx="1" presStyleCnt="4"/>
      <dgm:spPr/>
    </dgm:pt>
    <dgm:pt modelId="{F5736BFC-AC6B-49EB-9CD9-9324443F5F35}" type="pres">
      <dgm:prSet presAssocID="{7A3B2BE8-CBD3-4E2F-A0EC-64F970D2AA19}" presName="imagNode" presStyleLbl="fgImgPlace1" presStyleIdx="1" presStyleCnt="4"/>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18749" r="18749"/>
          </a:stretch>
        </a:blipFill>
        <a:ln>
          <a:noFill/>
        </a:ln>
      </dgm:spPr>
      <dgm:extLst>
        <a:ext uri="{E40237B7-FDA0-4F09-8148-C483321AD2D9}">
          <dgm14:cNvPr xmlns:dgm14="http://schemas.microsoft.com/office/drawing/2010/diagram" id="0" name="" descr="Gears outline"/>
        </a:ext>
      </dgm:extLst>
    </dgm:pt>
    <dgm:pt modelId="{EB4FF32F-326E-4F51-B54B-5B357B01F485}" type="pres">
      <dgm:prSet presAssocID="{5FA02FFB-1ADD-401E-9AFD-669C844B6EAF}" presName="sibTrans" presStyleLbl="sibTrans2D1" presStyleIdx="0" presStyleCnt="0"/>
      <dgm:spPr/>
    </dgm:pt>
    <dgm:pt modelId="{F22C3FC6-A007-4CCD-ADDC-FB2EF5B37A1C}" type="pres">
      <dgm:prSet presAssocID="{47F3F524-E8CD-4EB1-963B-A5DA7F745D7D}" presName="compNode" presStyleCnt="0"/>
      <dgm:spPr/>
    </dgm:pt>
    <dgm:pt modelId="{E12E3160-1C43-448E-B6F3-51DFFBC000F2}" type="pres">
      <dgm:prSet presAssocID="{47F3F524-E8CD-4EB1-963B-A5DA7F745D7D}" presName="node" presStyleLbl="node1" presStyleIdx="2" presStyleCnt="4">
        <dgm:presLayoutVars>
          <dgm:bulletEnabled val="1"/>
        </dgm:presLayoutVars>
      </dgm:prSet>
      <dgm:spPr/>
    </dgm:pt>
    <dgm:pt modelId="{F8BB3C6C-02C3-44E6-83DF-7C3B9E62C9D6}" type="pres">
      <dgm:prSet presAssocID="{47F3F524-E8CD-4EB1-963B-A5DA7F745D7D}" presName="invisiNode" presStyleLbl="node1" presStyleIdx="2" presStyleCnt="4"/>
      <dgm:spPr/>
    </dgm:pt>
    <dgm:pt modelId="{D6E4AE48-42B2-46D2-BDC6-51335BAE2B5B}" type="pres">
      <dgm:prSet presAssocID="{47F3F524-E8CD-4EB1-963B-A5DA7F745D7D}" presName="imagNode" presStyleLbl="fgImgPlace1" presStyleIdx="2" presStyleCnt="4"/>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18749" r="18749"/>
          </a:stretch>
        </a:blipFill>
        <a:ln>
          <a:noFill/>
        </a:ln>
      </dgm:spPr>
      <dgm:extLst>
        <a:ext uri="{E40237B7-FDA0-4F09-8148-C483321AD2D9}">
          <dgm14:cNvPr xmlns:dgm14="http://schemas.microsoft.com/office/drawing/2010/diagram" id="0" name="" descr="Research outline"/>
        </a:ext>
      </dgm:extLst>
    </dgm:pt>
    <dgm:pt modelId="{3B3F8317-AD35-45F5-8EB0-321B44D6AE09}" type="pres">
      <dgm:prSet presAssocID="{8DBD1F3F-B607-428B-B3FA-D97CCA91222B}" presName="sibTrans" presStyleLbl="sibTrans2D1" presStyleIdx="0" presStyleCnt="0"/>
      <dgm:spPr/>
    </dgm:pt>
    <dgm:pt modelId="{D0A175C1-AF3A-4D66-B5B1-D4EE4936A220}" type="pres">
      <dgm:prSet presAssocID="{770E961A-E01D-4F79-814A-7651918544CC}" presName="compNode" presStyleCnt="0"/>
      <dgm:spPr/>
    </dgm:pt>
    <dgm:pt modelId="{73C0E3D9-E1D6-48F0-A1F6-BEC0079A77D8}" type="pres">
      <dgm:prSet presAssocID="{770E961A-E01D-4F79-814A-7651918544CC}" presName="node" presStyleLbl="node1" presStyleIdx="3" presStyleCnt="4">
        <dgm:presLayoutVars>
          <dgm:bulletEnabled val="1"/>
        </dgm:presLayoutVars>
      </dgm:prSet>
      <dgm:spPr/>
    </dgm:pt>
    <dgm:pt modelId="{3DE117B5-D416-4DD9-96A4-DC3293A5F083}" type="pres">
      <dgm:prSet presAssocID="{770E961A-E01D-4F79-814A-7651918544CC}" presName="invisiNode" presStyleLbl="node1" presStyleIdx="3" presStyleCnt="4"/>
      <dgm:spPr/>
    </dgm:pt>
    <dgm:pt modelId="{19728BB6-6AD6-4A26-A223-EDE2C94A2185}" type="pres">
      <dgm:prSet presAssocID="{770E961A-E01D-4F79-814A-7651918544CC}" presName="imagNode" presStyleLbl="fgImgPlace1" presStyleIdx="3" presStyleCnt="4"/>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18749" r="18749"/>
          </a:stretch>
        </a:blipFill>
        <a:ln>
          <a:noFill/>
        </a:ln>
      </dgm:spPr>
      <dgm:extLst>
        <a:ext uri="{E40237B7-FDA0-4F09-8148-C483321AD2D9}">
          <dgm14:cNvPr xmlns:dgm14="http://schemas.microsoft.com/office/drawing/2010/diagram" id="0" name="" descr="Chat bubble outline"/>
        </a:ext>
      </dgm:extLst>
    </dgm:pt>
  </dgm:ptLst>
  <dgm:cxnLst>
    <dgm:cxn modelId="{20DE5F15-C6B1-498B-9AC2-DE418A7028B8}" srcId="{120D3C8E-D225-40CA-80EE-8DFD1980EE49}" destId="{7A3B2BE8-CBD3-4E2F-A0EC-64F970D2AA19}" srcOrd="1" destOrd="0" parTransId="{E1A825F2-7831-473E-993D-9A4D0BCC408D}" sibTransId="{5FA02FFB-1ADD-401E-9AFD-669C844B6EAF}"/>
    <dgm:cxn modelId="{E76E161E-4B93-4BD8-8E35-1176685F7D47}" type="presOf" srcId="{BE51A4D7-FD57-42B1-A454-08732DBA927C}" destId="{7A11BC48-33FF-4FB7-AE29-13F2E70F2186}" srcOrd="0" destOrd="0" presId="urn:microsoft.com/office/officeart/2005/8/layout/pList2"/>
    <dgm:cxn modelId="{C702B71E-2B57-485F-84D8-7CAECA1D1475}" type="presOf" srcId="{CE977B5D-E9FA-464F-954C-89FA476D5A67}" destId="{DD177B3D-E812-4135-B12A-0298BE1B7833}" srcOrd="0" destOrd="0" presId="urn:microsoft.com/office/officeart/2005/8/layout/pList2"/>
    <dgm:cxn modelId="{A611AA23-7B67-4F30-9E0D-59FF8457765E}" srcId="{7A3B2BE8-CBD3-4E2F-A0EC-64F970D2AA19}" destId="{381956CA-AC04-44B1-891B-0B32ACDCAD08}" srcOrd="0" destOrd="0" parTransId="{70C12BED-7B1C-4C45-A921-79F191252D7B}" sibTransId="{A53EB102-0BCD-4395-B76D-AF58013F4ED3}"/>
    <dgm:cxn modelId="{4EE2F337-66C3-491C-9867-E51F859E23B0}" srcId="{120D3C8E-D225-40CA-80EE-8DFD1980EE49}" destId="{770E961A-E01D-4F79-814A-7651918544CC}" srcOrd="3" destOrd="0" parTransId="{D600800B-FB1B-4682-B941-A9423FE5DD5C}" sibTransId="{FDB5AC6B-EB92-442E-9B47-7782D6427231}"/>
    <dgm:cxn modelId="{6828BA3F-E6F7-4AA4-B019-B02BF7A727FF}" srcId="{120D3C8E-D225-40CA-80EE-8DFD1980EE49}" destId="{47F3F524-E8CD-4EB1-963B-A5DA7F745D7D}" srcOrd="2" destOrd="0" parTransId="{A82BC083-F6F2-4487-9FFD-0F8561CE0734}" sibTransId="{8DBD1F3F-B607-428B-B3FA-D97CCA91222B}"/>
    <dgm:cxn modelId="{9FB0395B-5437-460E-B4DD-CE0D401ABDFB}" type="presOf" srcId="{5FA02FFB-1ADD-401E-9AFD-669C844B6EAF}" destId="{EB4FF32F-326E-4F51-B54B-5B357B01F485}" srcOrd="0" destOrd="0" presId="urn:microsoft.com/office/officeart/2005/8/layout/pList2"/>
    <dgm:cxn modelId="{F7D84E61-65EC-47AE-9297-5FAD04E297AF}" type="presOf" srcId="{7A3B2BE8-CBD3-4E2F-A0EC-64F970D2AA19}" destId="{5A902D44-4E28-434E-9E1B-3BD32269054B}" srcOrd="0" destOrd="0" presId="urn:microsoft.com/office/officeart/2005/8/layout/pList2"/>
    <dgm:cxn modelId="{83019741-BC7F-425F-8ECB-4CE85B4E95EE}" type="presOf" srcId="{381956CA-AC04-44B1-891B-0B32ACDCAD08}" destId="{5A902D44-4E28-434E-9E1B-3BD32269054B}" srcOrd="0" destOrd="1" presId="urn:microsoft.com/office/officeart/2005/8/layout/pList2"/>
    <dgm:cxn modelId="{FC94A565-54C4-49DB-A704-874872AB8FA3}" type="presOf" srcId="{C9B2D6A8-5089-4F22-A56D-2ABDF7A4D310}" destId="{7A11BC48-33FF-4FB7-AE29-13F2E70F2186}" srcOrd="0" destOrd="1" presId="urn:microsoft.com/office/officeart/2005/8/layout/pList2"/>
    <dgm:cxn modelId="{7DC68666-5495-4899-9D29-2679D33A3B65}" type="presOf" srcId="{82A062F0-D075-4B6B-A208-E6C971886FB4}" destId="{73C0E3D9-E1D6-48F0-A1F6-BEC0079A77D8}" srcOrd="0" destOrd="1" presId="urn:microsoft.com/office/officeart/2005/8/layout/pList2"/>
    <dgm:cxn modelId="{EB7C8B67-CE5C-49B0-A572-6223D3E331A8}" type="presOf" srcId="{DD2D80C5-ABF4-43F2-B390-6E5559F5A4F7}" destId="{5A902D44-4E28-434E-9E1B-3BD32269054B}" srcOrd="0" destOrd="2" presId="urn:microsoft.com/office/officeart/2005/8/layout/pList2"/>
    <dgm:cxn modelId="{AE12A16D-4515-4FFC-9655-9BF278790F75}" type="presOf" srcId="{54B1C65A-98A0-4BEB-9DE9-4D5F4DF6913A}" destId="{E12E3160-1C43-448E-B6F3-51DFFBC000F2}" srcOrd="0" destOrd="1" presId="urn:microsoft.com/office/officeart/2005/8/layout/pList2"/>
    <dgm:cxn modelId="{FDB8CB73-CFA6-4551-9F88-BA331C279832}" type="presOf" srcId="{120D3C8E-D225-40CA-80EE-8DFD1980EE49}" destId="{840D5381-342C-4951-9DD5-4DE3F34CCF8A}" srcOrd="0" destOrd="0" presId="urn:microsoft.com/office/officeart/2005/8/layout/pList2"/>
    <dgm:cxn modelId="{17862875-258D-49AC-A22C-D2009F2F5B58}" type="presOf" srcId="{770E961A-E01D-4F79-814A-7651918544CC}" destId="{73C0E3D9-E1D6-48F0-A1F6-BEC0079A77D8}" srcOrd="0" destOrd="0" presId="urn:microsoft.com/office/officeart/2005/8/layout/pList2"/>
    <dgm:cxn modelId="{AF46C277-B5B1-4689-B448-2F042DEB9A16}" type="presOf" srcId="{8DBD1F3F-B607-428B-B3FA-D97CCA91222B}" destId="{3B3F8317-AD35-45F5-8EB0-321B44D6AE09}" srcOrd="0" destOrd="0" presId="urn:microsoft.com/office/officeart/2005/8/layout/pList2"/>
    <dgm:cxn modelId="{3FC56A97-6F3E-4917-9F1B-E2BC752858E4}" srcId="{BE51A4D7-FD57-42B1-A454-08732DBA927C}" destId="{660BB58F-AABA-45F3-9276-96BDBE110DB5}" srcOrd="1" destOrd="0" parTransId="{0C7635F3-BD29-4915-B781-B94BBE78D409}" sibTransId="{CBD90CE2-B4B7-4174-AE37-C1287E1B1D0E}"/>
    <dgm:cxn modelId="{326252AD-0CEB-47C2-AB4F-3A5E43127F4C}" srcId="{7A3B2BE8-CBD3-4E2F-A0EC-64F970D2AA19}" destId="{DD2D80C5-ABF4-43F2-B390-6E5559F5A4F7}" srcOrd="1" destOrd="0" parTransId="{59C25874-7F53-4BE9-BB8C-C8A11297F6FC}" sibTransId="{08C121C0-A208-4031-8EE7-637BEDF8B62E}"/>
    <dgm:cxn modelId="{2D3357B2-B9E4-455E-AF82-A7B0AB22CC33}" type="presOf" srcId="{47F3F524-E8CD-4EB1-963B-A5DA7F745D7D}" destId="{E12E3160-1C43-448E-B6F3-51DFFBC000F2}" srcOrd="0" destOrd="0" presId="urn:microsoft.com/office/officeart/2005/8/layout/pList2"/>
    <dgm:cxn modelId="{0A118AC0-A998-41E9-ACFC-5366792E5F44}" srcId="{47F3F524-E8CD-4EB1-963B-A5DA7F745D7D}" destId="{54B1C65A-98A0-4BEB-9DE9-4D5F4DF6913A}" srcOrd="0" destOrd="0" parTransId="{16DBA50A-DD17-4C22-A6B2-6DBF7E5E3106}" sibTransId="{513BB9C0-4790-4C8B-AC19-062BC51250E8}"/>
    <dgm:cxn modelId="{73701ECB-49BA-477B-876F-553CEBCFDA10}" srcId="{BE51A4D7-FD57-42B1-A454-08732DBA927C}" destId="{C9B2D6A8-5089-4F22-A56D-2ABDF7A4D310}" srcOrd="0" destOrd="0" parTransId="{CDE595E6-BE22-448B-AA31-A740C375F465}" sibTransId="{B6E96117-AFFC-400B-BC0E-7A15B55D3EE4}"/>
    <dgm:cxn modelId="{691F05D0-D3CF-45BF-A7EF-8DE58D38646C}" srcId="{770E961A-E01D-4F79-814A-7651918544CC}" destId="{82A062F0-D075-4B6B-A208-E6C971886FB4}" srcOrd="0" destOrd="0" parTransId="{2192C52C-DAA0-4CB2-9E4E-B8FAAFF7597A}" sibTransId="{713416D9-0243-47BD-98F8-8130C48A6EB6}"/>
    <dgm:cxn modelId="{EFA1C0D4-5225-4043-A47F-A7B1CD501939}" type="presOf" srcId="{660BB58F-AABA-45F3-9276-96BDBE110DB5}" destId="{7A11BC48-33FF-4FB7-AE29-13F2E70F2186}" srcOrd="0" destOrd="2" presId="urn:microsoft.com/office/officeart/2005/8/layout/pList2"/>
    <dgm:cxn modelId="{1E201EE3-1F8D-4C71-A2D9-E0742A9F712F}" srcId="{120D3C8E-D225-40CA-80EE-8DFD1980EE49}" destId="{BE51A4D7-FD57-42B1-A454-08732DBA927C}" srcOrd="0" destOrd="0" parTransId="{15C7C0E7-05B8-41C3-9F40-554B5665E2E3}" sibTransId="{CE977B5D-E9FA-464F-954C-89FA476D5A67}"/>
    <dgm:cxn modelId="{38A49103-F29A-41E6-B0D0-395C42D79A1B}" type="presParOf" srcId="{840D5381-342C-4951-9DD5-4DE3F34CCF8A}" destId="{DF9040CF-81E5-4A94-AAAC-F0C890AAF560}" srcOrd="0" destOrd="0" presId="urn:microsoft.com/office/officeart/2005/8/layout/pList2"/>
    <dgm:cxn modelId="{C11E872A-8EF0-49ED-8199-897853F186ED}" type="presParOf" srcId="{840D5381-342C-4951-9DD5-4DE3F34CCF8A}" destId="{4DF2F301-77AE-4C48-B453-5C21E2DE8D96}" srcOrd="1" destOrd="0" presId="urn:microsoft.com/office/officeart/2005/8/layout/pList2"/>
    <dgm:cxn modelId="{6408AAF0-D7E7-4EAB-9B8F-A10DA6680C19}" type="presParOf" srcId="{4DF2F301-77AE-4C48-B453-5C21E2DE8D96}" destId="{D28ACB0F-3FF9-4624-A560-A1C5E4060012}" srcOrd="0" destOrd="0" presId="urn:microsoft.com/office/officeart/2005/8/layout/pList2"/>
    <dgm:cxn modelId="{0324B097-F5A1-4AE1-8DEE-9E252AC9FF95}" type="presParOf" srcId="{D28ACB0F-3FF9-4624-A560-A1C5E4060012}" destId="{7A11BC48-33FF-4FB7-AE29-13F2E70F2186}" srcOrd="0" destOrd="0" presId="urn:microsoft.com/office/officeart/2005/8/layout/pList2"/>
    <dgm:cxn modelId="{CBC32616-B516-4B88-9773-A24F271DC823}" type="presParOf" srcId="{D28ACB0F-3FF9-4624-A560-A1C5E4060012}" destId="{6BE8F891-2981-4878-A337-9682A00CC320}" srcOrd="1" destOrd="0" presId="urn:microsoft.com/office/officeart/2005/8/layout/pList2"/>
    <dgm:cxn modelId="{79C54212-F6F0-459A-898D-BDDD916929E9}" type="presParOf" srcId="{D28ACB0F-3FF9-4624-A560-A1C5E4060012}" destId="{090D4458-6935-45AF-BCEA-3BB503667F56}" srcOrd="2" destOrd="0" presId="urn:microsoft.com/office/officeart/2005/8/layout/pList2"/>
    <dgm:cxn modelId="{A5B9DF42-F131-42E3-945B-25BD6C2AB3DC}" type="presParOf" srcId="{4DF2F301-77AE-4C48-B453-5C21E2DE8D96}" destId="{DD177B3D-E812-4135-B12A-0298BE1B7833}" srcOrd="1" destOrd="0" presId="urn:microsoft.com/office/officeart/2005/8/layout/pList2"/>
    <dgm:cxn modelId="{F0DF0C8C-071C-41C9-872F-553ACF1DA2E6}" type="presParOf" srcId="{4DF2F301-77AE-4C48-B453-5C21E2DE8D96}" destId="{4373A7FE-EF00-469A-96CD-07870F722A33}" srcOrd="2" destOrd="0" presId="urn:microsoft.com/office/officeart/2005/8/layout/pList2"/>
    <dgm:cxn modelId="{6FCFC3F1-7C33-4005-9487-0714FA4C6699}" type="presParOf" srcId="{4373A7FE-EF00-469A-96CD-07870F722A33}" destId="{5A902D44-4E28-434E-9E1B-3BD32269054B}" srcOrd="0" destOrd="0" presId="urn:microsoft.com/office/officeart/2005/8/layout/pList2"/>
    <dgm:cxn modelId="{9F56F2AA-B83B-4901-B890-D98655728D52}" type="presParOf" srcId="{4373A7FE-EF00-469A-96CD-07870F722A33}" destId="{C1C2186F-ABC0-40DF-9041-C6BA218BC325}" srcOrd="1" destOrd="0" presId="urn:microsoft.com/office/officeart/2005/8/layout/pList2"/>
    <dgm:cxn modelId="{70A9C61F-E1BB-4CFD-BA8F-CCB9814F23C9}" type="presParOf" srcId="{4373A7FE-EF00-469A-96CD-07870F722A33}" destId="{F5736BFC-AC6B-49EB-9CD9-9324443F5F35}" srcOrd="2" destOrd="0" presId="urn:microsoft.com/office/officeart/2005/8/layout/pList2"/>
    <dgm:cxn modelId="{FC4DF239-F50E-457A-9026-0777A576E7B0}" type="presParOf" srcId="{4DF2F301-77AE-4C48-B453-5C21E2DE8D96}" destId="{EB4FF32F-326E-4F51-B54B-5B357B01F485}" srcOrd="3" destOrd="0" presId="urn:microsoft.com/office/officeart/2005/8/layout/pList2"/>
    <dgm:cxn modelId="{98431DAE-7A2E-4D9D-BA05-92C32D30C9C3}" type="presParOf" srcId="{4DF2F301-77AE-4C48-B453-5C21E2DE8D96}" destId="{F22C3FC6-A007-4CCD-ADDC-FB2EF5B37A1C}" srcOrd="4" destOrd="0" presId="urn:microsoft.com/office/officeart/2005/8/layout/pList2"/>
    <dgm:cxn modelId="{751C68AF-6358-4B2C-937A-9E1D838E9D7F}" type="presParOf" srcId="{F22C3FC6-A007-4CCD-ADDC-FB2EF5B37A1C}" destId="{E12E3160-1C43-448E-B6F3-51DFFBC000F2}" srcOrd="0" destOrd="0" presId="urn:microsoft.com/office/officeart/2005/8/layout/pList2"/>
    <dgm:cxn modelId="{76179276-5A26-4632-A9EB-67FE997DFA96}" type="presParOf" srcId="{F22C3FC6-A007-4CCD-ADDC-FB2EF5B37A1C}" destId="{F8BB3C6C-02C3-44E6-83DF-7C3B9E62C9D6}" srcOrd="1" destOrd="0" presId="urn:microsoft.com/office/officeart/2005/8/layout/pList2"/>
    <dgm:cxn modelId="{5FAAA17C-D34A-419D-99E0-834DA254C01C}" type="presParOf" srcId="{F22C3FC6-A007-4CCD-ADDC-FB2EF5B37A1C}" destId="{D6E4AE48-42B2-46D2-BDC6-51335BAE2B5B}" srcOrd="2" destOrd="0" presId="urn:microsoft.com/office/officeart/2005/8/layout/pList2"/>
    <dgm:cxn modelId="{F8E7021A-8737-469A-A5FA-993EEE3D8B2C}" type="presParOf" srcId="{4DF2F301-77AE-4C48-B453-5C21E2DE8D96}" destId="{3B3F8317-AD35-45F5-8EB0-321B44D6AE09}" srcOrd="5" destOrd="0" presId="urn:microsoft.com/office/officeart/2005/8/layout/pList2"/>
    <dgm:cxn modelId="{4521EA9F-3A39-440A-BC76-401128C55DC3}" type="presParOf" srcId="{4DF2F301-77AE-4C48-B453-5C21E2DE8D96}" destId="{D0A175C1-AF3A-4D66-B5B1-D4EE4936A220}" srcOrd="6" destOrd="0" presId="urn:microsoft.com/office/officeart/2005/8/layout/pList2"/>
    <dgm:cxn modelId="{E0686D2D-9852-4D70-8E65-3F93FDA4C6F8}" type="presParOf" srcId="{D0A175C1-AF3A-4D66-B5B1-D4EE4936A220}" destId="{73C0E3D9-E1D6-48F0-A1F6-BEC0079A77D8}" srcOrd="0" destOrd="0" presId="urn:microsoft.com/office/officeart/2005/8/layout/pList2"/>
    <dgm:cxn modelId="{78C8B9F4-F8C0-4EB3-9E2A-95980B94F30D}" type="presParOf" srcId="{D0A175C1-AF3A-4D66-B5B1-D4EE4936A220}" destId="{3DE117B5-D416-4DD9-96A4-DC3293A5F083}" srcOrd="1" destOrd="0" presId="urn:microsoft.com/office/officeart/2005/8/layout/pList2"/>
    <dgm:cxn modelId="{05A6BA76-D0CA-4058-95F0-4E0D2FEC7686}" type="presParOf" srcId="{D0A175C1-AF3A-4D66-B5B1-D4EE4936A220}" destId="{19728BB6-6AD6-4A26-A223-EDE2C94A2185}"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040CF-81E5-4A94-AAAC-F0C890AAF560}">
      <dsp:nvSpPr>
        <dsp:cNvPr id="0" name=""/>
        <dsp:cNvSpPr/>
      </dsp:nvSpPr>
      <dsp:spPr>
        <a:xfrm>
          <a:off x="0" y="0"/>
          <a:ext cx="10514862" cy="195796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90D4458-6935-45AF-BCEA-3BB503667F56}">
      <dsp:nvSpPr>
        <dsp:cNvPr id="0" name=""/>
        <dsp:cNvSpPr/>
      </dsp:nvSpPr>
      <dsp:spPr>
        <a:xfrm>
          <a:off x="318341" y="259030"/>
          <a:ext cx="2297250" cy="1439904"/>
        </a:xfrm>
        <a:prstGeom prst="roundRect">
          <a:avLst>
            <a:gd name="adj" fmla="val 10000"/>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18749" r="18749"/>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A11BC48-33FF-4FB7-AE29-13F2E70F2186}">
      <dsp:nvSpPr>
        <dsp:cNvPr id="0" name=""/>
        <dsp:cNvSpPr/>
      </dsp:nvSpPr>
      <dsp:spPr>
        <a:xfrm rot="10800000">
          <a:off x="318341" y="1957964"/>
          <a:ext cx="2297250" cy="2393068"/>
        </a:xfrm>
        <a:prstGeom prst="round2SameRect">
          <a:avLst>
            <a:gd name="adj1" fmla="val 10500"/>
            <a:gd name="adj2" fmla="val 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s-ES" sz="2000" kern="1200" dirty="0">
              <a:solidFill>
                <a:schemeClr val="accent4"/>
              </a:solidFill>
              <a:latin typeface="+mj-lt"/>
            </a:rPr>
            <a:t>CREATIVIDAD</a:t>
          </a:r>
          <a:endParaRPr lang="en-SG" sz="3600" kern="1200" dirty="0">
            <a:solidFill>
              <a:schemeClr val="accent4"/>
            </a:solidFill>
            <a:latin typeface="+mj-lt"/>
          </a:endParaRPr>
        </a:p>
        <a:p>
          <a:pPr marL="171450" lvl="1" indent="-171450" algn="l" defTabSz="711200">
            <a:lnSpc>
              <a:spcPct val="90000"/>
            </a:lnSpc>
            <a:spcBef>
              <a:spcPct val="0"/>
            </a:spcBef>
            <a:spcAft>
              <a:spcPct val="15000"/>
            </a:spcAft>
            <a:buNone/>
          </a:pPr>
          <a:endParaRPr lang="en-SG" sz="1600" kern="1200" dirty="0">
            <a:solidFill>
              <a:schemeClr val="bg1"/>
            </a:solidFill>
            <a:latin typeface="+mj-lt"/>
          </a:endParaRPr>
        </a:p>
        <a:p>
          <a:pPr marL="114300" lvl="1" indent="-114300" algn="ctr" defTabSz="622300">
            <a:lnSpc>
              <a:spcPct val="90000"/>
            </a:lnSpc>
            <a:spcBef>
              <a:spcPct val="0"/>
            </a:spcBef>
            <a:spcAft>
              <a:spcPct val="15000"/>
            </a:spcAft>
            <a:buNone/>
          </a:pPr>
          <a:r>
            <a:rPr lang="es-ES" sz="1400" kern="1200" dirty="0">
              <a:solidFill>
                <a:schemeClr val="bg1"/>
              </a:solidFill>
              <a:latin typeface="+mj-lt"/>
            </a:rPr>
            <a:t>Crea nuevo contenido e ideas como conversaciones, historias, imágenes, videos y música.</a:t>
          </a:r>
          <a:endParaRPr lang="en-SG" sz="1400" kern="1200" dirty="0">
            <a:solidFill>
              <a:schemeClr val="bg1"/>
            </a:solidFill>
            <a:latin typeface="+mj-lt"/>
          </a:endParaRPr>
        </a:p>
      </dsp:txBody>
      <dsp:txXfrm rot="10800000">
        <a:off x="388989" y="1957964"/>
        <a:ext cx="2155954" cy="2322420"/>
      </dsp:txXfrm>
    </dsp:sp>
    <dsp:sp modelId="{F5736BFC-AC6B-49EB-9CD9-9324443F5F35}">
      <dsp:nvSpPr>
        <dsp:cNvPr id="0" name=""/>
        <dsp:cNvSpPr/>
      </dsp:nvSpPr>
      <dsp:spPr>
        <a:xfrm>
          <a:off x="2845317" y="261061"/>
          <a:ext cx="2297250" cy="1435840"/>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18749" r="18749"/>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A902D44-4E28-434E-9E1B-3BD32269054B}">
      <dsp:nvSpPr>
        <dsp:cNvPr id="0" name=""/>
        <dsp:cNvSpPr/>
      </dsp:nvSpPr>
      <dsp:spPr>
        <a:xfrm rot="10800000">
          <a:off x="2845317" y="1957964"/>
          <a:ext cx="2297250" cy="2393068"/>
        </a:xfrm>
        <a:prstGeom prst="round2SameRect">
          <a:avLst>
            <a:gd name="adj1" fmla="val 10500"/>
            <a:gd name="adj2" fmla="val 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s-ES" sz="2000" kern="1200" dirty="0">
              <a:solidFill>
                <a:schemeClr val="accent4"/>
              </a:solidFill>
              <a:latin typeface="+mj-lt"/>
            </a:rPr>
            <a:t>PRODUCTIVIDAD</a:t>
          </a:r>
        </a:p>
        <a:p>
          <a:pPr marL="171450" lvl="1" indent="-171450" algn="l" defTabSz="711200">
            <a:lnSpc>
              <a:spcPct val="90000"/>
            </a:lnSpc>
            <a:spcBef>
              <a:spcPct val="0"/>
            </a:spcBef>
            <a:spcAft>
              <a:spcPct val="15000"/>
            </a:spcAft>
            <a:buNone/>
          </a:pPr>
          <a:endParaRPr lang="es-ES" sz="1600" kern="1200" dirty="0">
            <a:solidFill>
              <a:schemeClr val="bg1"/>
            </a:solidFill>
            <a:latin typeface="+mj-lt"/>
          </a:endParaRPr>
        </a:p>
        <a:p>
          <a:pPr marL="114300" lvl="1" indent="-114300" algn="ctr" defTabSz="622300">
            <a:lnSpc>
              <a:spcPct val="90000"/>
            </a:lnSpc>
            <a:spcBef>
              <a:spcPct val="0"/>
            </a:spcBef>
            <a:spcAft>
              <a:spcPct val="15000"/>
            </a:spcAft>
            <a:buNone/>
          </a:pPr>
          <a:r>
            <a:rPr lang="es-ES" sz="1400" kern="1200" dirty="0">
              <a:solidFill>
                <a:schemeClr val="bg1"/>
              </a:solidFill>
              <a:latin typeface="+mj-lt"/>
            </a:rPr>
            <a:t>Mejora drásticamente la productividad en todas las líneas de negocio</a:t>
          </a:r>
        </a:p>
      </dsp:txBody>
      <dsp:txXfrm rot="10800000">
        <a:off x="2915965" y="1957964"/>
        <a:ext cx="2155954" cy="2322420"/>
      </dsp:txXfrm>
    </dsp:sp>
    <dsp:sp modelId="{D6E4AE48-42B2-46D2-BDC6-51335BAE2B5B}">
      <dsp:nvSpPr>
        <dsp:cNvPr id="0" name=""/>
        <dsp:cNvSpPr/>
      </dsp:nvSpPr>
      <dsp:spPr>
        <a:xfrm>
          <a:off x="5372293" y="261061"/>
          <a:ext cx="2297250" cy="1435840"/>
        </a:xfrm>
        <a:prstGeom prst="roundRect">
          <a:avLst>
            <a:gd name="adj" fmla="val 10000"/>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18749" r="18749"/>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12E3160-1C43-448E-B6F3-51DFFBC000F2}">
      <dsp:nvSpPr>
        <dsp:cNvPr id="0" name=""/>
        <dsp:cNvSpPr/>
      </dsp:nvSpPr>
      <dsp:spPr>
        <a:xfrm rot="10800000">
          <a:off x="5372293" y="1957964"/>
          <a:ext cx="2297250" cy="2393068"/>
        </a:xfrm>
        <a:prstGeom prst="round2SameRect">
          <a:avLst>
            <a:gd name="adj1" fmla="val 10500"/>
            <a:gd name="adj2" fmla="val 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s-ES" sz="2000" kern="1200" dirty="0">
              <a:solidFill>
                <a:schemeClr val="accent4"/>
              </a:solidFill>
              <a:latin typeface="+mj-lt"/>
            </a:rPr>
            <a:t>INSIGHTS</a:t>
          </a:r>
        </a:p>
        <a:p>
          <a:pPr marL="0" lvl="0" indent="0" algn="l" defTabSz="889000">
            <a:lnSpc>
              <a:spcPct val="90000"/>
            </a:lnSpc>
            <a:spcBef>
              <a:spcPct val="0"/>
            </a:spcBef>
            <a:spcAft>
              <a:spcPct val="35000"/>
            </a:spcAft>
            <a:buNone/>
          </a:pPr>
          <a:endParaRPr lang="es-ES" sz="1400" kern="1200" dirty="0">
            <a:solidFill>
              <a:schemeClr val="accent4"/>
            </a:solidFill>
            <a:latin typeface="+mj-lt"/>
          </a:endParaRPr>
        </a:p>
        <a:p>
          <a:pPr marL="114300" lvl="1" indent="-114300" algn="ctr" defTabSz="622300">
            <a:lnSpc>
              <a:spcPct val="90000"/>
            </a:lnSpc>
            <a:spcBef>
              <a:spcPct val="0"/>
            </a:spcBef>
            <a:spcAft>
              <a:spcPct val="15000"/>
            </a:spcAft>
            <a:buNone/>
          </a:pPr>
          <a:r>
            <a:rPr lang="es-ES" sz="1400" kern="1200" dirty="0">
              <a:solidFill>
                <a:schemeClr val="bg1"/>
              </a:solidFill>
              <a:latin typeface="+mj-lt"/>
            </a:rPr>
            <a:t>Extrae conocimientos y respuestas claras de toda la información corporativa, permitiendo decisiones más rápidas y mejores.</a:t>
          </a:r>
        </a:p>
      </dsp:txBody>
      <dsp:txXfrm rot="10800000">
        <a:off x="5442941" y="1957964"/>
        <a:ext cx="2155954" cy="2322420"/>
      </dsp:txXfrm>
    </dsp:sp>
    <dsp:sp modelId="{19728BB6-6AD6-4A26-A223-EDE2C94A2185}">
      <dsp:nvSpPr>
        <dsp:cNvPr id="0" name=""/>
        <dsp:cNvSpPr/>
      </dsp:nvSpPr>
      <dsp:spPr>
        <a:xfrm>
          <a:off x="7899269" y="261061"/>
          <a:ext cx="2297250" cy="1435840"/>
        </a:xfrm>
        <a:prstGeom prst="roundRect">
          <a:avLst>
            <a:gd name="adj" fmla="val 10000"/>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18749" r="18749"/>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3C0E3D9-E1D6-48F0-A1F6-BEC0079A77D8}">
      <dsp:nvSpPr>
        <dsp:cNvPr id="0" name=""/>
        <dsp:cNvSpPr/>
      </dsp:nvSpPr>
      <dsp:spPr>
        <a:xfrm rot="10800000">
          <a:off x="7899269" y="1957964"/>
          <a:ext cx="2297250" cy="2393068"/>
        </a:xfrm>
        <a:prstGeom prst="round2SameRect">
          <a:avLst>
            <a:gd name="adj1" fmla="val 10500"/>
            <a:gd name="adj2" fmla="val 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s-ES" sz="2000" kern="1200" dirty="0">
              <a:solidFill>
                <a:schemeClr val="accent4"/>
              </a:solidFill>
              <a:latin typeface="+mj-lt"/>
            </a:rPr>
            <a:t>NUEVAS EXPERIENCIAS</a:t>
          </a:r>
          <a:endParaRPr lang="en-SG" sz="2000" kern="1200" dirty="0">
            <a:solidFill>
              <a:schemeClr val="accent4"/>
            </a:solidFill>
            <a:latin typeface="+mj-lt"/>
          </a:endParaRPr>
        </a:p>
        <a:p>
          <a:pPr marL="114300" lvl="1" indent="-114300" algn="ctr" defTabSz="622300">
            <a:lnSpc>
              <a:spcPct val="90000"/>
            </a:lnSpc>
            <a:spcBef>
              <a:spcPct val="0"/>
            </a:spcBef>
            <a:spcAft>
              <a:spcPct val="15000"/>
            </a:spcAft>
            <a:buNone/>
          </a:pPr>
          <a:r>
            <a:rPr lang="es-ES" sz="1400" kern="1200" dirty="0">
              <a:solidFill>
                <a:schemeClr val="bg1"/>
              </a:solidFill>
              <a:latin typeface="+mj-lt"/>
            </a:rPr>
            <a:t>Crea formas innovadoras y atractivas de interactuar con tus clientes y empleados.</a:t>
          </a:r>
          <a:endParaRPr lang="en-SG" sz="1400" kern="1200" dirty="0">
            <a:solidFill>
              <a:schemeClr val="bg1"/>
            </a:solidFill>
            <a:latin typeface="+mj-lt"/>
          </a:endParaRPr>
        </a:p>
      </dsp:txBody>
      <dsp:txXfrm rot="10800000">
        <a:off x="7969917" y="1957964"/>
        <a:ext cx="2155954" cy="2322420"/>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9T13:06:41.858"/>
    </inkml:context>
    <inkml:brush xml:id="br0">
      <inkml:brushProperty name="width" value="0.05" units="cm"/>
      <inkml:brushProperty name="height" value="0.05" units="cm"/>
    </inkml:brush>
  </inkml:definitions>
  <inkml:trace contextRef="#ctx0" brushRef="#br0">32 1 5913,'-20'1'3713,"12"7"-3537,4-3-72,12 5-56,-4 1 0,9 0-248,-4 2-392,4-6-2033,2-1 1841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9T13:06:42.341"/>
    </inkml:context>
    <inkml:brush xml:id="br0">
      <inkml:brushProperty name="width" value="0.05" units="cm"/>
      <inkml:brushProperty name="height" value="0.05" units="cm"/>
    </inkml:brush>
  </inkml:definitions>
  <inkml:trace contextRef="#ctx0" brushRef="#br0">19 0 9402,'-17'17'5329,"15"4"-6625,17 8 752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497E53-B040-41E0-B48C-F7A6924E0D58}" type="datetimeFigureOut">
              <a:rPr lang="es-ES" smtClean="0"/>
              <a:t>04/11/2024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A45D5D-A085-4E26-9AC5-32596A5EC18A}" type="slidenum">
              <a:rPr lang="es-ES" smtClean="0"/>
              <a:t>‹Nº›</a:t>
            </a:fld>
            <a:endParaRPr lang="es-ES"/>
          </a:p>
        </p:txBody>
      </p:sp>
    </p:spTree>
    <p:extLst>
      <p:ext uri="{BB962C8B-B14F-4D97-AF65-F5344CB8AC3E}">
        <p14:creationId xmlns:p14="http://schemas.microsoft.com/office/powerpoint/2010/main" val="2474131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2:notes"/>
          <p:cNvSpPr txBox="1">
            <a:spLocks noGrp="1"/>
          </p:cNvSpPr>
          <p:nvPr>
            <p:ph type="body" idx="1"/>
          </p:nvPr>
        </p:nvSpPr>
        <p:spPr>
          <a:xfrm>
            <a:off x="685801" y="4400551"/>
            <a:ext cx="5486400" cy="3600450"/>
          </a:xfrm>
          <a:prstGeom prst="rect">
            <a:avLst/>
          </a:prstGeom>
          <a:noFill/>
          <a:ln>
            <a:noFill/>
          </a:ln>
        </p:spPr>
        <p:txBody>
          <a:bodyPr spcFirstLastPara="1" wrap="square" lIns="91417" tIns="45695" rIns="91417" bIns="45695" anchor="t" anchorCtr="0">
            <a:noAutofit/>
          </a:bodyPr>
          <a:lstStyle/>
          <a:p>
            <a:pPr marL="0" indent="0"/>
            <a:r>
              <a:rPr lang="en-US" sz="1800" dirty="0">
                <a:solidFill>
                  <a:srgbClr val="1F1F1F"/>
                </a:solidFill>
                <a:latin typeface="Open Sans" panose="020B0606030504020204" pitchFamily="34" charset="0"/>
              </a:rPr>
              <a:t>Today, we are going to introduce you to GLUCOSE, our first product </a:t>
            </a:r>
          </a:p>
          <a:p>
            <a:pPr marL="0" indent="0"/>
            <a:r>
              <a:rPr lang="en-US" sz="1800" dirty="0">
                <a:solidFill>
                  <a:srgbClr val="1F1F1F"/>
                </a:solidFill>
                <a:latin typeface="Open Sans" panose="020B0606030504020204" pitchFamily="34" charset="0"/>
              </a:rPr>
              <a:t>and how it is set to shape the Future of Product and Brand Experiences for the Automotive and mobility sectors, among others.</a:t>
            </a:r>
            <a:endParaRPr dirty="0"/>
          </a:p>
        </p:txBody>
      </p:sp>
      <p:sp>
        <p:nvSpPr>
          <p:cNvPr id="317" name="Google Shape;317;p2:notes"/>
          <p:cNvSpPr txBox="1">
            <a:spLocks noGrp="1"/>
          </p:cNvSpPr>
          <p:nvPr>
            <p:ph type="sldNum" idx="12"/>
          </p:nvPr>
        </p:nvSpPr>
        <p:spPr>
          <a:xfrm>
            <a:off x="3884614" y="8685213"/>
            <a:ext cx="2971800" cy="458787"/>
          </a:xfrm>
          <a:prstGeom prst="rect">
            <a:avLst/>
          </a:prstGeom>
          <a:noFill/>
          <a:ln>
            <a:noFill/>
          </a:ln>
        </p:spPr>
        <p:txBody>
          <a:bodyPr spcFirstLastPara="1" wrap="square" lIns="91417" tIns="45695" rIns="91417" bIns="4569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a:t>
            </a:r>
            <a:r>
              <a:rPr lang="en-US"/>
              <a:t>. **Pierre, 31**</a:t>
            </a:r>
            <a:endParaRPr lang="en-US" dirty="0"/>
          </a:p>
          <a:p>
            <a:r>
              <a:rPr lang="en-US" dirty="0"/>
              <a:t>   </a:t>
            </a:r>
            <a:r>
              <a:rPr lang="en-US"/>
              <a:t>- **Demographics:** </a:t>
            </a:r>
            <a:r>
              <a:rPr lang="en-US" dirty="0"/>
              <a:t>Male, early 30s, likely professional.</a:t>
            </a:r>
          </a:p>
          <a:p>
            <a:r>
              <a:rPr lang="en-US" dirty="0"/>
              <a:t>   </a:t>
            </a:r>
            <a:r>
              <a:rPr lang="en-US"/>
              <a:t>- **Behaviors:** </a:t>
            </a:r>
            <a:r>
              <a:rPr lang="en-US" dirty="0"/>
              <a:t>Enjoys new technology, appreciates quality and performance in vehicles.</a:t>
            </a:r>
          </a:p>
          <a:p>
            <a:r>
              <a:rPr lang="en-US" dirty="0"/>
              <a:t>   </a:t>
            </a:r>
            <a:r>
              <a:rPr lang="en-US"/>
              <a:t>- **Goals:** </a:t>
            </a:r>
            <a:r>
              <a:rPr lang="en-US" dirty="0"/>
              <a:t>Wants a vehicle that reflects a successful personal image, possibly environmentally conscious.</a:t>
            </a:r>
          </a:p>
          <a:p>
            <a:r>
              <a:rPr lang="en-US" dirty="0"/>
              <a:t>   </a:t>
            </a:r>
            <a:r>
              <a:rPr lang="en-US"/>
              <a:t>- **Pain Points:** </a:t>
            </a:r>
            <a:r>
              <a:rPr lang="en-US" dirty="0"/>
              <a:t>May be concerned about the cost of ownership and maintenance of a high-end vehicle.</a:t>
            </a:r>
          </a:p>
          <a:p>
            <a:r>
              <a:rPr lang="en-US" dirty="0"/>
              <a:t>   </a:t>
            </a:r>
            <a:r>
              <a:rPr lang="en-US"/>
              <a:t>- **Preferred Vehicle:** </a:t>
            </a:r>
            <a:r>
              <a:rPr lang="en-US" dirty="0"/>
              <a:t>Has chosen the RAV4 Prime XSE for its blend of technology, performance, and prestige.</a:t>
            </a:r>
          </a:p>
          <a:p>
            <a:endParaRPr lang="en-US" dirty="0"/>
          </a:p>
          <a:p>
            <a:r>
              <a:rPr lang="en-US" dirty="0"/>
              <a:t>2</a:t>
            </a:r>
            <a:r>
              <a:rPr lang="en-US"/>
              <a:t>. **Lisa, 29**</a:t>
            </a:r>
            <a:endParaRPr lang="en-US" dirty="0"/>
          </a:p>
          <a:p>
            <a:r>
              <a:rPr lang="en-US" dirty="0"/>
              <a:t>   </a:t>
            </a:r>
            <a:r>
              <a:rPr lang="en-US"/>
              <a:t>- **Demographics:** </a:t>
            </a:r>
            <a:r>
              <a:rPr lang="en-US" dirty="0"/>
              <a:t>Female, late 20s, possibly a young mother or a professional.</a:t>
            </a:r>
          </a:p>
          <a:p>
            <a:r>
              <a:rPr lang="en-US" dirty="0"/>
              <a:t>   </a:t>
            </a:r>
            <a:r>
              <a:rPr lang="en-US"/>
              <a:t>- **Behaviors:** </a:t>
            </a:r>
            <a:r>
              <a:rPr lang="en-US" dirty="0"/>
              <a:t>Values convenience and flexibility; likely has a busy lifestyle balancing work and family.</a:t>
            </a:r>
          </a:p>
          <a:p>
            <a:r>
              <a:rPr lang="en-US" dirty="0"/>
              <a:t>   </a:t>
            </a:r>
            <a:r>
              <a:rPr lang="en-US"/>
              <a:t>- **Goals:** </a:t>
            </a:r>
            <a:r>
              <a:rPr lang="en-US" dirty="0"/>
              <a:t>Seeks practical and reliable transportation options that accommodate her varying needs.</a:t>
            </a:r>
          </a:p>
          <a:p>
            <a:r>
              <a:rPr lang="en-US" dirty="0"/>
              <a:t>   </a:t>
            </a:r>
            <a:r>
              <a:rPr lang="en-US"/>
              <a:t>- **Pain Points:** </a:t>
            </a:r>
            <a:r>
              <a:rPr lang="en-US" dirty="0"/>
              <a:t>Ownership may not be ideal due to changing requirements or urban living conditions.</a:t>
            </a:r>
          </a:p>
          <a:p>
            <a:r>
              <a:rPr lang="en-US" dirty="0"/>
              <a:t>   </a:t>
            </a:r>
            <a:r>
              <a:rPr lang="en-US"/>
              <a:t>- **Preferred Vehicle:** </a:t>
            </a:r>
            <a:r>
              <a:rPr lang="en-US" dirty="0"/>
              <a:t>Prefers to drive Toyota cars for their reliability and availability through car-sharing services like </a:t>
            </a:r>
            <a:r>
              <a:rPr lang="en-US" dirty="0" err="1"/>
              <a:t>ZipCar</a:t>
            </a:r>
            <a:r>
              <a:rPr lang="en-US" dirty="0"/>
              <a:t>.</a:t>
            </a:r>
          </a:p>
          <a:p>
            <a:endParaRPr lang="en-US" dirty="0"/>
          </a:p>
          <a:p>
            <a:r>
              <a:rPr lang="en-US" dirty="0"/>
              <a:t>3</a:t>
            </a:r>
            <a:r>
              <a:rPr lang="en-US"/>
              <a:t>. **Tom, 38**</a:t>
            </a:r>
            <a:endParaRPr lang="en-US" dirty="0"/>
          </a:p>
          <a:p>
            <a:r>
              <a:rPr lang="en-US" dirty="0"/>
              <a:t>   </a:t>
            </a:r>
            <a:r>
              <a:rPr lang="en-US"/>
              <a:t>- **Demographics:** </a:t>
            </a:r>
            <a:r>
              <a:rPr lang="en-US" dirty="0"/>
              <a:t>Male, late 30s, appears to be a family man.</a:t>
            </a:r>
          </a:p>
          <a:p>
            <a:r>
              <a:rPr lang="en-US" dirty="0"/>
              <a:t>   </a:t>
            </a:r>
            <a:r>
              <a:rPr lang="en-US"/>
              <a:t>- **Behaviors:** </a:t>
            </a:r>
            <a:r>
              <a:rPr lang="en-US" dirty="0"/>
              <a:t>Values family time and is involved in his daughter's life, practical.</a:t>
            </a:r>
          </a:p>
          <a:p>
            <a:r>
              <a:rPr lang="en-US" dirty="0"/>
              <a:t>   </a:t>
            </a:r>
            <a:r>
              <a:rPr lang="en-US"/>
              <a:t>- **Goals:** </a:t>
            </a:r>
            <a:r>
              <a:rPr lang="en-US" dirty="0"/>
              <a:t>Needs a dependable and spacious vehicle for family duties.</a:t>
            </a:r>
          </a:p>
          <a:p>
            <a:r>
              <a:rPr lang="en-US" dirty="0"/>
              <a:t>   </a:t>
            </a:r>
            <a:r>
              <a:rPr lang="en-US"/>
              <a:t>- **Pain Points:** </a:t>
            </a:r>
            <a:r>
              <a:rPr lang="en-US" dirty="0"/>
              <a:t>May need a vehicle that can adapt to the needs of a growing family.</a:t>
            </a:r>
          </a:p>
          <a:p>
            <a:r>
              <a:rPr lang="en-US" dirty="0"/>
              <a:t>   </a:t>
            </a:r>
            <a:r>
              <a:rPr lang="en-US"/>
              <a:t>- **Preferred Vehicle:** </a:t>
            </a:r>
            <a:r>
              <a:rPr lang="en-US" dirty="0"/>
              <a:t>Borrows a Toyota Sienna, indicating a preference for spacious, family-oriented vehicles.</a:t>
            </a:r>
          </a:p>
          <a:p>
            <a:endParaRPr lang="en-US" dirty="0"/>
          </a:p>
          <a:p>
            <a:r>
              <a:rPr lang="en-US" dirty="0"/>
              <a:t>4</a:t>
            </a:r>
            <a:r>
              <a:rPr lang="en-US"/>
              <a:t>. **Jules, 18**</a:t>
            </a:r>
            <a:endParaRPr lang="en-US" dirty="0"/>
          </a:p>
          <a:p>
            <a:r>
              <a:rPr lang="en-US" dirty="0"/>
              <a:t>   </a:t>
            </a:r>
            <a:r>
              <a:rPr lang="en-US"/>
              <a:t>- **Demographics:** </a:t>
            </a:r>
            <a:r>
              <a:rPr lang="en-US" dirty="0"/>
              <a:t>Female, late teens, likely a student or young adult entering the workforce.</a:t>
            </a:r>
          </a:p>
          <a:p>
            <a:r>
              <a:rPr lang="en-US" dirty="0"/>
              <a:t>   </a:t>
            </a:r>
            <a:r>
              <a:rPr lang="en-US"/>
              <a:t>- **Behaviors:** </a:t>
            </a:r>
            <a:r>
              <a:rPr lang="en-US" dirty="0"/>
              <a:t>Might be budget-conscious, looking for an affordable and reliable first car.</a:t>
            </a:r>
          </a:p>
          <a:p>
            <a:r>
              <a:rPr lang="en-US" dirty="0"/>
              <a:t>   </a:t>
            </a:r>
            <a:r>
              <a:rPr lang="en-US"/>
              <a:t>- **Goals:** </a:t>
            </a:r>
            <a:r>
              <a:rPr lang="en-US" dirty="0"/>
              <a:t>Requires a vehicle that is economical to maintain and operate.</a:t>
            </a:r>
          </a:p>
          <a:p>
            <a:r>
              <a:rPr lang="en-US" dirty="0"/>
              <a:t>   </a:t>
            </a:r>
            <a:r>
              <a:rPr lang="en-US"/>
              <a:t>- **Pain Points:** </a:t>
            </a:r>
            <a:r>
              <a:rPr lang="en-US" dirty="0"/>
              <a:t>Limited budget for repairs and maintenance; desires independence.</a:t>
            </a:r>
          </a:p>
          <a:p>
            <a:r>
              <a:rPr lang="en-US" dirty="0"/>
              <a:t>   </a:t>
            </a:r>
            <a:r>
              <a:rPr lang="en-US"/>
              <a:t>- **Preferred Vehicle:** </a:t>
            </a:r>
            <a:r>
              <a:rPr lang="en-US" dirty="0"/>
              <a:t>Owns a 2013 Toyota Corolla, a choice that underscores her need for a cost-effective and dependable vehicle.</a:t>
            </a:r>
          </a:p>
          <a:p>
            <a:endParaRPr lang="en-US" dirty="0"/>
          </a:p>
          <a:p>
            <a:r>
              <a:rPr lang="en-US" dirty="0"/>
              <a:t>5</a:t>
            </a:r>
            <a:r>
              <a:rPr lang="en-US"/>
              <a:t>. **Hassan, 32**</a:t>
            </a:r>
            <a:endParaRPr lang="en-US" dirty="0"/>
          </a:p>
          <a:p>
            <a:r>
              <a:rPr lang="en-US" dirty="0"/>
              <a:t>   </a:t>
            </a:r>
            <a:r>
              <a:rPr lang="en-US"/>
              <a:t>- **Demographics:** </a:t>
            </a:r>
            <a:r>
              <a:rPr lang="en-US" dirty="0"/>
              <a:t>Male, early 30s, professional, potentially with a tech-savvy or managerial role.</a:t>
            </a:r>
          </a:p>
          <a:p>
            <a:r>
              <a:rPr lang="en-US" dirty="0"/>
              <a:t>   </a:t>
            </a:r>
            <a:r>
              <a:rPr lang="en-US"/>
              <a:t>- **Behaviors:** </a:t>
            </a:r>
            <a:r>
              <a:rPr lang="en-US" dirty="0"/>
              <a:t>May prioritize efficiency and productivity, relying on corporate services for transportation.</a:t>
            </a:r>
          </a:p>
          <a:p>
            <a:r>
              <a:rPr lang="en-US" dirty="0"/>
              <a:t>   </a:t>
            </a:r>
            <a:r>
              <a:rPr lang="en-US"/>
              <a:t>- **Goals:** </a:t>
            </a:r>
            <a:r>
              <a:rPr lang="en-US" dirty="0"/>
              <a:t>Looks for convenience and reliability in his transportation to fit his professional image.</a:t>
            </a:r>
          </a:p>
          <a:p>
            <a:r>
              <a:rPr lang="en-US" dirty="0"/>
              <a:t>   </a:t>
            </a:r>
            <a:r>
              <a:rPr lang="en-US"/>
              <a:t>- **Pain Points:** </a:t>
            </a:r>
            <a:r>
              <a:rPr lang="en-US" dirty="0"/>
              <a:t>Might require a vehicle that meets the standards of his professional environment and personal taste.</a:t>
            </a:r>
          </a:p>
          <a:p>
            <a:r>
              <a:rPr lang="en-US" dirty="0"/>
              <a:t>   </a:t>
            </a:r>
            <a:r>
              <a:rPr lang="en-US"/>
              <a:t>- **Preferred Vehicle:** </a:t>
            </a:r>
            <a:r>
              <a:rPr lang="en-US" dirty="0"/>
              <a:t>Utilizes a leased Toyota Camry from KINTO, showing a preference for a comfortable and professional-grade vehicle.</a:t>
            </a:r>
          </a:p>
          <a:p>
            <a:endParaRPr lang="en-US" dirty="0"/>
          </a:p>
          <a:p>
            <a:r>
              <a:rPr lang="en-US" dirty="0"/>
              <a:t>6</a:t>
            </a:r>
            <a:r>
              <a:rPr lang="en-US"/>
              <a:t>. **Alicia, 26**</a:t>
            </a:r>
            <a:endParaRPr lang="en-US" dirty="0"/>
          </a:p>
          <a:p>
            <a:r>
              <a:rPr lang="en-US" dirty="0"/>
              <a:t>   </a:t>
            </a:r>
            <a:r>
              <a:rPr lang="en-US"/>
              <a:t>- **Demographics:** </a:t>
            </a:r>
            <a:r>
              <a:rPr lang="en-US" dirty="0"/>
              <a:t>Female, mid-20s, likely a professional or traveler.</a:t>
            </a:r>
          </a:p>
          <a:p>
            <a:r>
              <a:rPr lang="en-US" dirty="0"/>
              <a:t>   </a:t>
            </a:r>
            <a:r>
              <a:rPr lang="en-US"/>
              <a:t>- **Behaviors:** </a:t>
            </a:r>
            <a:r>
              <a:rPr lang="en-US" dirty="0"/>
              <a:t>Adventurous and possibly enjoys travel, values new experiences.</a:t>
            </a:r>
          </a:p>
          <a:p>
            <a:r>
              <a:rPr lang="en-US" dirty="0"/>
              <a:t>   </a:t>
            </a:r>
            <a:r>
              <a:rPr lang="en-US"/>
              <a:t>- **Goals:** </a:t>
            </a:r>
            <a:r>
              <a:rPr lang="en-US" dirty="0"/>
              <a:t>Seeks independence and the convenience of a rental when traveling.</a:t>
            </a:r>
          </a:p>
          <a:p>
            <a:r>
              <a:rPr lang="en-US" dirty="0"/>
              <a:t>   </a:t>
            </a:r>
            <a:r>
              <a:rPr lang="en-US"/>
              <a:t>- **Pain Points:** </a:t>
            </a:r>
            <a:r>
              <a:rPr lang="en-US" dirty="0"/>
              <a:t>Unfamiliarity with certain types of vehicles (e.g., never driven an automatic RAV4) may be a barrier to comfort and confidence on the road.</a:t>
            </a:r>
          </a:p>
          <a:p>
            <a:r>
              <a:rPr lang="en-US" dirty="0"/>
              <a:t>   </a:t>
            </a:r>
            <a:r>
              <a:rPr lang="en-US"/>
              <a:t>- **Preferred Vehicle:** </a:t>
            </a:r>
            <a:r>
              <a:rPr lang="en-US" dirty="0"/>
              <a:t>Prefers a rental car for flexibility, choosing a Toyota at LHR Airport for her transportation needs.</a:t>
            </a:r>
          </a:p>
          <a:p>
            <a:endParaRPr lang="en-US" dirty="0"/>
          </a:p>
          <a:p>
            <a:r>
              <a:rPr lang="en-US" dirty="0"/>
              <a:t>Each persona reflects a different aspect of the mobility ecosystem, showing diverse needs and preferences related to vehicle ownership and use.</a:t>
            </a:r>
            <a:endParaRPr lang="en-SG"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96539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80" indent="0"/>
            <a:r>
              <a:rPr lang="en-US" b="0" i="0" dirty="0">
                <a:solidFill>
                  <a:srgbClr val="ECECEC"/>
                </a:solidFill>
                <a:effectLst/>
                <a:latin typeface="Söhne"/>
              </a:rPr>
              <a:t>GLUCOSE serves as an autonomous versatile and multifaceted virtual professional, combining the expertise and responsibilities of various roles to deliver unique, contextual and personal comprehensive brand and product experiences.</a:t>
            </a:r>
          </a:p>
          <a:p>
            <a:pPr marL="228580" indent="0"/>
            <a:endParaRPr lang="en-US" b="0" i="0" dirty="0">
              <a:solidFill>
                <a:srgbClr val="ECECEC"/>
              </a:solidFill>
              <a:effectLst/>
              <a:latin typeface="Söhne"/>
            </a:endParaRPr>
          </a:p>
          <a:p>
            <a:pPr marL="228580" indent="0"/>
            <a:r>
              <a:rPr lang="en-US" b="0" i="0" dirty="0">
                <a:solidFill>
                  <a:srgbClr val="ECECEC"/>
                </a:solidFill>
                <a:effectLst/>
                <a:latin typeface="Söhne"/>
              </a:rPr>
              <a:t>Orchestrating both reactive support needs and proactive customer experiences, seamlessly, autonomously and contextually. </a:t>
            </a:r>
          </a:p>
          <a:p>
            <a:endParaRPr lang="en-SG" dirty="0"/>
          </a:p>
          <a:p>
            <a:endParaRPr lang="en-SG"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55694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16:notes"/>
          <p:cNvSpPr txBox="1">
            <a:spLocks noGrp="1"/>
          </p:cNvSpPr>
          <p:nvPr>
            <p:ph type="body" idx="1"/>
          </p:nvPr>
        </p:nvSpPr>
        <p:spPr>
          <a:xfrm>
            <a:off x="685801" y="4400551"/>
            <a:ext cx="5486400" cy="3600450"/>
          </a:xfrm>
          <a:prstGeom prst="rect">
            <a:avLst/>
          </a:prstGeom>
        </p:spPr>
        <p:txBody>
          <a:bodyPr spcFirstLastPara="1" wrap="square" lIns="91417" tIns="45695" rIns="91417" bIns="45695" anchor="t" anchorCtr="0">
            <a:noAutofit/>
          </a:bodyPr>
          <a:lstStyle/>
          <a:p>
            <a:pPr marL="171435" indent="-171435">
              <a:spcBef>
                <a:spcPts val="1200"/>
              </a:spcBef>
              <a:buClr>
                <a:schemeClr val="accent4"/>
              </a:buClr>
              <a:buFont typeface="Arial"/>
              <a:buChar char="•"/>
            </a:pPr>
            <a:r>
              <a:rPr lang="en-US" dirty="0">
                <a:solidFill>
                  <a:schemeClr val="lt1"/>
                </a:solidFill>
                <a:latin typeface="+mj-lt"/>
              </a:rPr>
              <a:t>GLUCOSE elevates the product UTILITY of the existing vehicle parc and brand experiences to any users across the mobility ecosystem, with no overhead. </a:t>
            </a:r>
          </a:p>
          <a:p>
            <a:pPr marL="171435" indent="-171435" defTabSz="914318">
              <a:spcBef>
                <a:spcPts val="1200"/>
              </a:spcBef>
              <a:buClr>
                <a:schemeClr val="accent4"/>
              </a:buClr>
              <a:buFont typeface="Arial"/>
              <a:buChar char="•"/>
              <a:defRPr/>
            </a:pPr>
            <a:endParaRPr lang="en-US" dirty="0">
              <a:solidFill>
                <a:schemeClr val="lt1"/>
              </a:solidFill>
              <a:latin typeface="+mj-lt"/>
            </a:endParaRPr>
          </a:p>
          <a:p>
            <a:pPr marL="171435" indent="-171435" defTabSz="914318">
              <a:spcBef>
                <a:spcPts val="1200"/>
              </a:spcBef>
              <a:buClr>
                <a:schemeClr val="accent4"/>
              </a:buClr>
              <a:buFont typeface="Arial"/>
              <a:buChar char="•"/>
              <a:defRPr/>
            </a:pPr>
            <a:r>
              <a:rPr lang="en-US" dirty="0">
                <a:solidFill>
                  <a:schemeClr val="lt1"/>
                </a:solidFill>
                <a:latin typeface="+mj-lt"/>
              </a:rPr>
              <a:t>Unprecedented cost-effective gathering of </a:t>
            </a:r>
            <a:r>
              <a:rPr lang="en-US" sz="1200" dirty="0">
                <a:solidFill>
                  <a:schemeClr val="lt1"/>
                </a:solidFill>
                <a:latin typeface="+mj-lt"/>
                <a:ea typeface="Calibri"/>
                <a:cs typeface="Calibri"/>
                <a:sym typeface="Calibri"/>
              </a:rPr>
              <a:t>unaltered </a:t>
            </a:r>
            <a:r>
              <a:rPr lang="en-US" dirty="0">
                <a:solidFill>
                  <a:schemeClr val="lt1"/>
                </a:solidFill>
                <a:latin typeface="+mj-lt"/>
              </a:rPr>
              <a:t>contextual </a:t>
            </a:r>
            <a:r>
              <a:rPr lang="en-US" dirty="0">
                <a:solidFill>
                  <a:schemeClr val="accent4"/>
                </a:solidFill>
                <a:latin typeface="+mj-lt"/>
              </a:rPr>
              <a:t>ACTIONABLE INSIGHTS </a:t>
            </a:r>
            <a:r>
              <a:rPr lang="en-US" dirty="0">
                <a:solidFill>
                  <a:schemeClr val="lt1"/>
                </a:solidFill>
                <a:latin typeface="+mj-lt"/>
              </a:rPr>
              <a:t>and </a:t>
            </a:r>
            <a:r>
              <a:rPr lang="en-US" dirty="0">
                <a:solidFill>
                  <a:schemeClr val="accent4"/>
                </a:solidFill>
                <a:latin typeface="+mj-lt"/>
              </a:rPr>
              <a:t>1</a:t>
            </a:r>
            <a:r>
              <a:rPr lang="en-US" baseline="30000" dirty="0">
                <a:solidFill>
                  <a:schemeClr val="accent4"/>
                </a:solidFill>
                <a:latin typeface="+mj-lt"/>
              </a:rPr>
              <a:t>st</a:t>
            </a:r>
            <a:r>
              <a:rPr lang="en-US" dirty="0">
                <a:solidFill>
                  <a:schemeClr val="accent4"/>
                </a:solidFill>
                <a:latin typeface="+mj-lt"/>
              </a:rPr>
              <a:t> PARTY DATA</a:t>
            </a:r>
          </a:p>
          <a:p>
            <a:pPr marL="171435" indent="-171435" defTabSz="914318">
              <a:spcBef>
                <a:spcPts val="1200"/>
              </a:spcBef>
              <a:buClr>
                <a:schemeClr val="accent4"/>
              </a:buClr>
              <a:buFont typeface="Arial"/>
              <a:buChar char="•"/>
              <a:defRPr/>
            </a:pPr>
            <a:endParaRPr lang="en-US" dirty="0">
              <a:solidFill>
                <a:schemeClr val="accent4"/>
              </a:solidFill>
              <a:latin typeface="+mj-lt"/>
            </a:endParaRPr>
          </a:p>
          <a:p>
            <a:r>
              <a:rPr lang="en-US" b="1" dirty="0"/>
              <a:t>Justification for Selected Benefits</a:t>
            </a:r>
            <a:endParaRPr lang="en-US" dirty="0"/>
          </a:p>
          <a:p>
            <a:pPr>
              <a:buFont typeface="+mj-lt"/>
              <a:buAutoNum type="arabicPeriod"/>
            </a:pPr>
            <a:r>
              <a:rPr lang="en-US" b="1" dirty="0"/>
              <a:t>Enhanced Customer ENGAGEMENT &amp; Product UTILITY</a:t>
            </a:r>
            <a:endParaRPr lang="en-US" dirty="0"/>
          </a:p>
          <a:p>
            <a:pPr marL="742950" lvl="1" indent="-285750">
              <a:buFont typeface="+mj-lt"/>
              <a:buAutoNum type="arabicPeriod"/>
            </a:pPr>
            <a:r>
              <a:rPr lang="en-US" dirty="0"/>
              <a:t>Drives deeper customer interactions and increases product value, leading to higher satisfaction, retention, and loyalty.</a:t>
            </a:r>
          </a:p>
          <a:p>
            <a:pPr>
              <a:buFont typeface="+mj-lt"/>
              <a:buAutoNum type="arabicPeriod"/>
            </a:pPr>
            <a:r>
              <a:rPr lang="en-US" b="1" dirty="0"/>
              <a:t>No Overhead, Efficient Support, and COST SAVINGS</a:t>
            </a:r>
            <a:endParaRPr lang="en-US" dirty="0"/>
          </a:p>
          <a:p>
            <a:pPr marL="742950" lvl="1" indent="-285750">
              <a:buFont typeface="+mj-lt"/>
              <a:buAutoNum type="arabicPeriod"/>
            </a:pPr>
            <a:r>
              <a:rPr lang="en-US" dirty="0"/>
              <a:t>Eliminates indirect costs and administrative burden while reducing operational costs through automation and predictive support, freeing up resources for strategic initiatives and boosting profitability.</a:t>
            </a:r>
          </a:p>
          <a:p>
            <a:pPr>
              <a:buFont typeface="+mj-lt"/>
              <a:buAutoNum type="arabicPeriod"/>
            </a:pPr>
            <a:r>
              <a:rPr lang="en-US" b="1" dirty="0"/>
              <a:t>Unprecedented gathering of unaltered contextual ACTIONABLE INSIGHTS and 1st PARTY DATA</a:t>
            </a:r>
            <a:endParaRPr lang="en-US" dirty="0"/>
          </a:p>
          <a:p>
            <a:pPr marL="742950" lvl="1" indent="-285750">
              <a:buFont typeface="+mj-lt"/>
              <a:buAutoNum type="arabicPeriod"/>
            </a:pPr>
            <a:r>
              <a:rPr lang="en-US" dirty="0"/>
              <a:t>Provides high-quality, actionable data for informed decision-making, enhancing product development, marketing, and customer experience strategies.</a:t>
            </a:r>
          </a:p>
          <a:p>
            <a:pPr>
              <a:buFont typeface="+mj-lt"/>
              <a:buAutoNum type="arabicPeriod"/>
            </a:pPr>
            <a:r>
              <a:rPr lang="en-US" b="1" dirty="0"/>
              <a:t>SEAMLESS Integration within a Multi-modal Mobility Ecosystem</a:t>
            </a:r>
            <a:endParaRPr lang="en-US" dirty="0"/>
          </a:p>
          <a:p>
            <a:pPr marL="742950" lvl="1" indent="-285750">
              <a:buFont typeface="+mj-lt"/>
              <a:buAutoNum type="arabicPeriod"/>
            </a:pPr>
            <a:r>
              <a:rPr lang="en-US" dirty="0"/>
              <a:t>Ensures a smooth, unified customer experience across various mobility services, supporting the shift towards integrated mobility solutions.</a:t>
            </a:r>
          </a:p>
          <a:p>
            <a:pPr>
              <a:buFont typeface="+mj-lt"/>
              <a:buAutoNum type="arabicPeriod"/>
            </a:pPr>
            <a:r>
              <a:rPr lang="en-US" b="1" dirty="0"/>
              <a:t>DIFFERENTIATION from Competitors</a:t>
            </a:r>
            <a:endParaRPr lang="en-US" dirty="0"/>
          </a:p>
          <a:p>
            <a:pPr marL="742950" lvl="1" indent="-285750">
              <a:buFont typeface="+mj-lt"/>
              <a:buAutoNum type="arabicPeriod"/>
            </a:pPr>
            <a:r>
              <a:rPr lang="en-US" dirty="0"/>
              <a:t>Enables unique, personalized experiences, setting brands apart in the market and driving increased market share.</a:t>
            </a:r>
          </a:p>
          <a:p>
            <a:pPr marL="171435" indent="-171435" defTabSz="914318">
              <a:spcBef>
                <a:spcPts val="1200"/>
              </a:spcBef>
              <a:buClr>
                <a:schemeClr val="accent4"/>
              </a:buClr>
              <a:buFont typeface="Arial"/>
              <a:buChar char="•"/>
              <a:defRPr/>
            </a:pPr>
            <a:endParaRPr lang="en-US" dirty="0">
              <a:latin typeface="+mj-lt"/>
            </a:endParaRPr>
          </a:p>
          <a:p>
            <a:pPr marL="171435" indent="-171435">
              <a:spcBef>
                <a:spcPts val="1200"/>
              </a:spcBef>
              <a:buClr>
                <a:schemeClr val="accent4"/>
              </a:buClr>
              <a:buFont typeface="Arial"/>
              <a:buChar char="•"/>
            </a:pPr>
            <a:endParaRPr lang="en-US" dirty="0">
              <a:solidFill>
                <a:schemeClr val="lt1"/>
              </a:solidFill>
              <a:latin typeface="+mj-lt"/>
            </a:endParaRPr>
          </a:p>
        </p:txBody>
      </p:sp>
      <p:sp>
        <p:nvSpPr>
          <p:cNvPr id="705" name="Google Shape;70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p17:notes"/>
          <p:cNvSpPr txBox="1">
            <a:spLocks noGrp="1"/>
          </p:cNvSpPr>
          <p:nvPr>
            <p:ph type="body" idx="1"/>
          </p:nvPr>
        </p:nvSpPr>
        <p:spPr>
          <a:xfrm>
            <a:off x="685801" y="4400551"/>
            <a:ext cx="5486400" cy="3600450"/>
          </a:xfrm>
          <a:prstGeom prst="rect">
            <a:avLst/>
          </a:prstGeom>
          <a:noFill/>
          <a:ln>
            <a:noFill/>
          </a:ln>
        </p:spPr>
        <p:txBody>
          <a:bodyPr spcFirstLastPara="1" wrap="square" lIns="91417" tIns="45695" rIns="91417" bIns="45695" anchor="t" anchorCtr="0">
            <a:noAutofit/>
          </a:bodyPr>
          <a:lstStyle/>
          <a:p>
            <a:pPr marL="0" indent="0"/>
            <a:r>
              <a:rPr lang="en-US"/>
              <a:t>F-150 Owner’s manual has 786 pages (US 2023)</a:t>
            </a:r>
            <a:endParaRPr/>
          </a:p>
          <a:p>
            <a:pPr marL="0" indent="0"/>
            <a:r>
              <a:rPr lang="en-US"/>
              <a:t>RAV-4 Owner’s manual has 574 pages (EN 2023)</a:t>
            </a:r>
            <a:endParaRPr/>
          </a:p>
          <a:p>
            <a:pPr marL="0" indent="0"/>
            <a:endParaRPr/>
          </a:p>
          <a:p>
            <a:pPr marL="0" indent="0"/>
            <a:r>
              <a:rPr lang="en-US"/>
              <a:t> </a:t>
            </a:r>
            <a:endParaRPr/>
          </a:p>
        </p:txBody>
      </p:sp>
      <p:sp>
        <p:nvSpPr>
          <p:cNvPr id="713" name="Google Shape;713;p17:notes"/>
          <p:cNvSpPr txBox="1">
            <a:spLocks noGrp="1"/>
          </p:cNvSpPr>
          <p:nvPr>
            <p:ph type="sldNum" idx="12"/>
          </p:nvPr>
        </p:nvSpPr>
        <p:spPr>
          <a:xfrm>
            <a:off x="3884614" y="8685213"/>
            <a:ext cx="2971800" cy="458787"/>
          </a:xfrm>
          <a:prstGeom prst="rect">
            <a:avLst/>
          </a:prstGeom>
          <a:noFill/>
          <a:ln>
            <a:noFill/>
          </a:ln>
        </p:spPr>
        <p:txBody>
          <a:bodyPr spcFirstLastPara="1" wrap="square" lIns="91417" tIns="45695" rIns="91417" bIns="4569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9:notes"/>
          <p:cNvSpPr txBox="1">
            <a:spLocks noGrp="1"/>
          </p:cNvSpPr>
          <p:nvPr>
            <p:ph type="body" idx="1"/>
          </p:nvPr>
        </p:nvSpPr>
        <p:spPr>
          <a:xfrm>
            <a:off x="685801" y="4400551"/>
            <a:ext cx="5486400" cy="3600450"/>
          </a:xfrm>
          <a:prstGeom prst="rect">
            <a:avLst/>
          </a:prstGeom>
        </p:spPr>
        <p:txBody>
          <a:bodyPr spcFirstLastPara="1" wrap="square" lIns="91417" tIns="45695" rIns="91417" bIns="45695" anchor="t" anchorCtr="0">
            <a:noAutofit/>
          </a:bodyPr>
          <a:lstStyle/>
          <a:p>
            <a:pPr marL="0" indent="0"/>
            <a:endParaRPr dirty="0"/>
          </a:p>
        </p:txBody>
      </p:sp>
      <p:sp>
        <p:nvSpPr>
          <p:cNvPr id="403" name="Google Shape;4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3233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23:notes"/>
          <p:cNvSpPr txBox="1">
            <a:spLocks noGrp="1"/>
          </p:cNvSpPr>
          <p:nvPr>
            <p:ph type="body" idx="1"/>
          </p:nvPr>
        </p:nvSpPr>
        <p:spPr>
          <a:xfrm>
            <a:off x="685801" y="4400551"/>
            <a:ext cx="5486400" cy="3600450"/>
          </a:xfrm>
          <a:prstGeom prst="rect">
            <a:avLst/>
          </a:prstGeom>
        </p:spPr>
        <p:txBody>
          <a:bodyPr spcFirstLastPara="1" wrap="square" lIns="91417" tIns="45695" rIns="91417" bIns="45695" anchor="t" anchorCtr="0">
            <a:noAutofit/>
          </a:bodyPr>
          <a:lstStyle/>
          <a:p>
            <a:pPr marL="0" indent="0"/>
            <a:endParaRPr/>
          </a:p>
        </p:txBody>
      </p:sp>
      <p:sp>
        <p:nvSpPr>
          <p:cNvPr id="796" name="Google Shape;79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4732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2:notes"/>
          <p:cNvSpPr txBox="1">
            <a:spLocks noGrp="1"/>
          </p:cNvSpPr>
          <p:nvPr>
            <p:ph type="body" idx="1"/>
          </p:nvPr>
        </p:nvSpPr>
        <p:spPr>
          <a:xfrm>
            <a:off x="685801" y="4400551"/>
            <a:ext cx="5486400" cy="3600450"/>
          </a:xfrm>
          <a:prstGeom prst="rect">
            <a:avLst/>
          </a:prstGeom>
          <a:noFill/>
          <a:ln>
            <a:noFill/>
          </a:ln>
        </p:spPr>
        <p:txBody>
          <a:bodyPr spcFirstLastPara="1" wrap="square" lIns="91417" tIns="45695" rIns="91417" bIns="45695" anchor="t" anchorCtr="0">
            <a:noAutofit/>
          </a:bodyPr>
          <a:lstStyle/>
          <a:p>
            <a:pPr marL="0" indent="0"/>
            <a:r>
              <a:rPr lang="en-US" sz="1800" dirty="0">
                <a:solidFill>
                  <a:srgbClr val="1F1F1F"/>
                </a:solidFill>
                <a:latin typeface="Open Sans" panose="020B0606030504020204" pitchFamily="34" charset="0"/>
              </a:rPr>
              <a:t>Today, we are going to introduce you to GLUCOSE, our first product </a:t>
            </a:r>
          </a:p>
          <a:p>
            <a:pPr marL="0" indent="0"/>
            <a:r>
              <a:rPr lang="en-US" sz="1800" dirty="0">
                <a:solidFill>
                  <a:srgbClr val="1F1F1F"/>
                </a:solidFill>
                <a:latin typeface="Open Sans" panose="020B0606030504020204" pitchFamily="34" charset="0"/>
              </a:rPr>
              <a:t>and how it is set to shape the Future of Product and Brand Experiences for the Automotive and mobility sectors, among others.</a:t>
            </a:r>
            <a:endParaRPr dirty="0"/>
          </a:p>
        </p:txBody>
      </p:sp>
      <p:sp>
        <p:nvSpPr>
          <p:cNvPr id="317" name="Google Shape;317;p2:notes"/>
          <p:cNvSpPr txBox="1">
            <a:spLocks noGrp="1"/>
          </p:cNvSpPr>
          <p:nvPr>
            <p:ph type="sldNum" idx="12"/>
          </p:nvPr>
        </p:nvSpPr>
        <p:spPr>
          <a:xfrm>
            <a:off x="3884614" y="8685213"/>
            <a:ext cx="2971800" cy="458787"/>
          </a:xfrm>
          <a:prstGeom prst="rect">
            <a:avLst/>
          </a:prstGeom>
          <a:noFill/>
          <a:ln>
            <a:noFill/>
          </a:ln>
        </p:spPr>
        <p:txBody>
          <a:bodyPr spcFirstLastPara="1" wrap="square" lIns="91417" tIns="45695" rIns="91417" bIns="4569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notes"/>
          <p:cNvSpPr txBox="1">
            <a:spLocks noGrp="1"/>
          </p:cNvSpPr>
          <p:nvPr>
            <p:ph type="body" idx="1"/>
          </p:nvPr>
        </p:nvSpPr>
        <p:spPr>
          <a:xfrm>
            <a:off x="685801" y="4400551"/>
            <a:ext cx="5486400" cy="3600450"/>
          </a:xfrm>
          <a:prstGeom prst="rect">
            <a:avLst/>
          </a:prstGeom>
        </p:spPr>
        <p:txBody>
          <a:bodyPr spcFirstLastPara="1" wrap="square" lIns="91417" tIns="45695" rIns="91417" bIns="45695" anchor="t" anchorCtr="0">
            <a:noAutofit/>
          </a:bodyPr>
          <a:lstStyle/>
          <a:p>
            <a:pPr marL="0" indent="0"/>
            <a:r>
              <a:rPr lang="en-GB" dirty="0"/>
              <a:t>GLUCOSE is conceived and designed for Automotive OEMs, and the main Mobility actors; serving a large and fragmented user and customer base.</a:t>
            </a:r>
            <a:endParaRPr dirty="0"/>
          </a:p>
        </p:txBody>
      </p:sp>
      <p:sp>
        <p:nvSpPr>
          <p:cNvPr id="325" name="Google Shape;32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2666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4:notes"/>
          <p:cNvSpPr txBox="1">
            <a:spLocks noGrp="1"/>
          </p:cNvSpPr>
          <p:nvPr>
            <p:ph type="body" idx="1"/>
          </p:nvPr>
        </p:nvSpPr>
        <p:spPr>
          <a:xfrm>
            <a:off x="685801" y="4400551"/>
            <a:ext cx="5486400" cy="3600450"/>
          </a:xfrm>
          <a:prstGeom prst="rect">
            <a:avLst/>
          </a:prstGeom>
          <a:noFill/>
          <a:ln>
            <a:noFill/>
          </a:ln>
        </p:spPr>
        <p:txBody>
          <a:bodyPr spcFirstLastPara="1" wrap="square" lIns="91417" tIns="45695" rIns="91417" bIns="4569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lt1"/>
                </a:solidFill>
              </a:rPr>
              <a:t>Cars are getting more complex with advanced features that require introduction, explanation, and demonstration to users, further adding to the challenge of meeting changing customer expectations.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chemeClr val="lt1"/>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lt1"/>
                </a:solidFill>
              </a:rPr>
              <a:t>As new mobility offerings continue to emerge and costs rise, car ownership decreases. Automotive Original Equipment Manufacturers (OEMs) face several significant challenges and threats. </a:t>
            </a:r>
            <a:endParaRPr lang="en-US" sz="12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lt1"/>
                </a:solidFill>
              </a:rPr>
              <a:t>There is a legacy disconnect between the brand marketing and the actual product and ownership experience, which heavily depends on dealership interactions, post-purchase services, and real-world car usage.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chemeClr val="lt1"/>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Rising marketing costs necessary to acquire, convert, and retain customers in a multi-modal mobility environment, along with prohibitive assistance and support expenses to meet customer expectations, strain automotive businesses financially. It is now more critical than ever for these businesses to orchestrate and deliver differentiating brand and product experiences to secure market share and ensure sustainable operations.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lt1"/>
                </a:solidFill>
                <a:latin typeface="+mj-lt"/>
                <a:ea typeface="Calibri"/>
                <a:cs typeface="Calibri"/>
                <a:sym typeface="Calibri"/>
              </a:rPr>
              <a:t>As Automotive OEMs pivot towards Direct-To-Consumer and Agency distribution models, significant challenges emerge. It includes the need to develop the capability to orchestrate and centrally manage the whole customer journey and lifecycle at scale.</a:t>
            </a:r>
            <a:endParaRPr lang="en-US" sz="1200" dirty="0">
              <a:latin typeface="+mj-l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p>
          <a:p>
            <a:pPr marL="0" indent="0"/>
            <a:endParaRPr dirty="0"/>
          </a:p>
        </p:txBody>
      </p:sp>
      <p:sp>
        <p:nvSpPr>
          <p:cNvPr id="337" name="Google Shape;337;p4:notes"/>
          <p:cNvSpPr txBox="1">
            <a:spLocks noGrp="1"/>
          </p:cNvSpPr>
          <p:nvPr>
            <p:ph type="sldNum" idx="12"/>
          </p:nvPr>
        </p:nvSpPr>
        <p:spPr>
          <a:xfrm>
            <a:off x="3884614" y="8685213"/>
            <a:ext cx="2971800" cy="458787"/>
          </a:xfrm>
          <a:prstGeom prst="rect">
            <a:avLst/>
          </a:prstGeom>
          <a:noFill/>
          <a:ln>
            <a:noFill/>
          </a:ln>
        </p:spPr>
        <p:txBody>
          <a:bodyPr spcFirstLastPara="1" wrap="square" lIns="91417" tIns="45695" rIns="91417" bIns="4569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0884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solidFill>
                  <a:srgbClr val="FFFFFF"/>
                </a:solidFill>
              </a:rPr>
              <a:t>A platform-agnostic </a:t>
            </a:r>
            <a:r>
              <a:rPr lang="en-US" dirty="0"/>
              <a:t>conversational Gen-AI agent</a:t>
            </a:r>
            <a:r>
              <a:rPr lang="en-US" dirty="0">
                <a:solidFill>
                  <a:srgbClr val="FFFFFF"/>
                </a:solidFill>
              </a:rPr>
              <a:t> to: </a:t>
            </a:r>
          </a:p>
          <a:p>
            <a:pPr marL="0" indent="0"/>
            <a:r>
              <a:rPr lang="en-US" dirty="0">
                <a:solidFill>
                  <a:schemeClr val="lt1"/>
                </a:solidFill>
                <a:latin typeface="+mj-lt"/>
              </a:rPr>
              <a:t>engage with drivers and users</a:t>
            </a:r>
          </a:p>
          <a:p>
            <a:pPr marL="0" indent="0"/>
            <a:r>
              <a:rPr lang="en-US" dirty="0">
                <a:solidFill>
                  <a:schemeClr val="lt1"/>
                </a:solidFill>
                <a:latin typeface="+mj-lt"/>
              </a:rPr>
              <a:t>control the Brand and Product Experiences and Services across all stages of the Customer and Car Lifecycles, </a:t>
            </a:r>
          </a:p>
          <a:p>
            <a:pPr marL="0" indent="0" defTabSz="914318">
              <a:defRPr/>
            </a:pPr>
            <a:r>
              <a:rPr lang="en-US" dirty="0">
                <a:solidFill>
                  <a:srgbClr val="FFFFFF"/>
                </a:solidFill>
              </a:rPr>
              <a:t>to any occasional drivers and new car buyers, </a:t>
            </a:r>
            <a:r>
              <a:rPr lang="en-US" dirty="0">
                <a:solidFill>
                  <a:schemeClr val="lt1"/>
                </a:solidFill>
                <a:latin typeface="+mj-lt"/>
              </a:rPr>
              <a:t>across the mobility ecosystem.</a:t>
            </a:r>
            <a:br>
              <a:rPr lang="en-US" dirty="0">
                <a:solidFill>
                  <a:schemeClr val="lt1"/>
                </a:solidFill>
                <a:latin typeface="+mj-lt"/>
              </a:rPr>
            </a:br>
            <a:r>
              <a:rPr lang="en-US" dirty="0">
                <a:solidFill>
                  <a:schemeClr val="lt1"/>
                </a:solidFill>
                <a:latin typeface="+mj-lt"/>
              </a:rPr>
              <a:t>Including </a:t>
            </a:r>
            <a:r>
              <a:rPr lang="en-US" dirty="0">
                <a:solidFill>
                  <a:srgbClr val="FFFFFF"/>
                </a:solidFill>
              </a:rPr>
              <a:t>introduce, explain, demonstrate, and personalize model-specific features and Services;</a:t>
            </a:r>
          </a:p>
          <a:p>
            <a:pPr marL="0" indent="0"/>
            <a:br>
              <a:rPr lang="en-US" dirty="0">
                <a:solidFill>
                  <a:schemeClr val="lt1"/>
                </a:solidFill>
                <a:latin typeface="+mj-lt"/>
              </a:rPr>
            </a:br>
            <a:r>
              <a:rPr lang="en-US" dirty="0">
                <a:solidFill>
                  <a:schemeClr val="lt1"/>
                </a:solidFill>
                <a:latin typeface="+mj-lt"/>
              </a:rPr>
              <a:t>Glucose elevates the product utility of the entire vehicle parc and brand experiences to any users across the mobility ecosystem, with no overhead. </a:t>
            </a:r>
          </a:p>
          <a:p>
            <a:pPr marL="0" indent="0"/>
            <a:r>
              <a:rPr lang="en-US" dirty="0">
                <a:solidFill>
                  <a:schemeClr val="lt1"/>
                </a:solidFill>
                <a:latin typeface="+mj-lt"/>
              </a:rPr>
              <a:t>Providing unprecedented 1</a:t>
            </a:r>
            <a:r>
              <a:rPr lang="en-US" baseline="30000" dirty="0">
                <a:solidFill>
                  <a:schemeClr val="lt1"/>
                </a:solidFill>
                <a:latin typeface="+mj-lt"/>
              </a:rPr>
              <a:t>st</a:t>
            </a:r>
            <a:r>
              <a:rPr lang="en-US" dirty="0">
                <a:solidFill>
                  <a:schemeClr val="lt1"/>
                </a:solidFill>
                <a:latin typeface="+mj-lt"/>
              </a:rPr>
              <a:t> party contextual user data.</a:t>
            </a:r>
          </a:p>
          <a:p>
            <a:pPr marL="0" indent="0"/>
            <a:endParaRPr lang="en-US" dirty="0">
              <a:solidFill>
                <a:schemeClr val="lt1"/>
              </a:solidFill>
              <a:latin typeface="+mj-lt"/>
            </a:endParaRPr>
          </a:p>
          <a:p>
            <a:pPr marL="0" indent="0"/>
            <a:r>
              <a:rPr lang="en-US" dirty="0">
                <a:solidFill>
                  <a:schemeClr val="lt1"/>
                </a:solidFill>
                <a:latin typeface="+mj-lt"/>
              </a:rPr>
              <a:t>Imagine if Automotive OEMs and Mobility Operators could orchestrate and deliver at scale, contextual and personalized Brand and Product experiences to a captive user base across the mobility ecosystem with no additional overhead.</a:t>
            </a:r>
            <a:br>
              <a:rPr lang="en-US" dirty="0">
                <a:solidFill>
                  <a:schemeClr val="lt1"/>
                </a:solidFill>
                <a:latin typeface="+mj-lt"/>
              </a:rPr>
            </a:br>
            <a:br>
              <a:rPr lang="en-US" dirty="0">
                <a:solidFill>
                  <a:schemeClr val="lt1"/>
                </a:solidFill>
                <a:latin typeface="+mj-lt"/>
              </a:rPr>
            </a:br>
            <a:r>
              <a:rPr lang="en-US" dirty="0"/>
              <a:t>Imagine Automotive OEMs and Mobility Operators seamlessly orchestrating and delivering personalized brand and product experiences at scale—providing utility to a captive user base across the mobility ecosystem, all without any additional overhead.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62209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BEA77564-7934-8B3E-0703-5CD34309AAE9}"/>
            </a:ext>
          </a:extLst>
        </p:cNvPr>
        <p:cNvGrpSpPr/>
        <p:nvPr/>
      </p:nvGrpSpPr>
      <p:grpSpPr>
        <a:xfrm>
          <a:off x="0" y="0"/>
          <a:ext cx="0" cy="0"/>
          <a:chOff x="0" y="0"/>
          <a:chExt cx="0" cy="0"/>
        </a:xfrm>
      </p:grpSpPr>
      <p:sp>
        <p:nvSpPr>
          <p:cNvPr id="357" name="Google Shape;357;p6:notes">
            <a:extLst>
              <a:ext uri="{FF2B5EF4-FFF2-40B4-BE49-F238E27FC236}">
                <a16:creationId xmlns:a16="http://schemas.microsoft.com/office/drawing/2014/main" id="{772622E1-1C35-45E7-25E2-035B8D5F00E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6:notes">
            <a:extLst>
              <a:ext uri="{FF2B5EF4-FFF2-40B4-BE49-F238E27FC236}">
                <a16:creationId xmlns:a16="http://schemas.microsoft.com/office/drawing/2014/main" id="{CB48C9C5-7A87-0CA6-CDEB-E45B322955EA}"/>
              </a:ext>
            </a:extLst>
          </p:cNvPr>
          <p:cNvSpPr txBox="1">
            <a:spLocks noGrp="1"/>
          </p:cNvSpPr>
          <p:nvPr>
            <p:ph type="body" idx="1"/>
          </p:nvPr>
        </p:nvSpPr>
        <p:spPr>
          <a:xfrm>
            <a:off x="685801" y="4400551"/>
            <a:ext cx="5486400" cy="3600450"/>
          </a:xfrm>
          <a:prstGeom prst="rect">
            <a:avLst/>
          </a:prstGeom>
          <a:noFill/>
          <a:ln>
            <a:noFill/>
          </a:ln>
        </p:spPr>
        <p:txBody>
          <a:bodyPr spcFirstLastPara="1" wrap="square" lIns="91417" tIns="45695" rIns="91417" bIns="45695" anchor="t" anchorCtr="0">
            <a:noAutofit/>
          </a:bodyPr>
          <a:lstStyle/>
          <a:p>
            <a:pPr marL="0" indent="0"/>
            <a:r>
              <a:rPr lang="en-US" dirty="0">
                <a:solidFill>
                  <a:srgbClr val="FFFFFF"/>
                </a:solidFill>
              </a:rPr>
              <a:t>A platform-agnostic </a:t>
            </a:r>
            <a:r>
              <a:rPr lang="en-US" dirty="0"/>
              <a:t>conversational </a:t>
            </a:r>
            <a:r>
              <a:rPr lang="en-US" sz="1200" dirty="0">
                <a:latin typeface="+mj-lt"/>
              </a:rPr>
              <a:t>Agentic AI, also called </a:t>
            </a:r>
            <a:r>
              <a:rPr lang="en-US" dirty="0"/>
              <a:t>Gen-AI Agent,</a:t>
            </a:r>
            <a:r>
              <a:rPr lang="en-US" dirty="0">
                <a:solidFill>
                  <a:srgbClr val="FFFFFF"/>
                </a:solidFill>
              </a:rPr>
              <a:t> allowing OEMs and Mobility Operators to: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chemeClr val="lt1"/>
                </a:solidFill>
                <a:latin typeface="+mj-lt"/>
              </a:rPr>
              <a:t>- engage with </a:t>
            </a:r>
            <a:r>
              <a:rPr lang="en-US" dirty="0">
                <a:solidFill>
                  <a:srgbClr val="FFFFFF"/>
                </a:solidFill>
              </a:rPr>
              <a:t>any occasional drivers and new car buyers, </a:t>
            </a:r>
            <a:r>
              <a:rPr lang="en-US" dirty="0">
                <a:solidFill>
                  <a:schemeClr val="lt1"/>
                </a:solidFill>
                <a:latin typeface="+mj-lt"/>
              </a:rPr>
              <a:t>across the mobility ecosystem.</a:t>
            </a:r>
            <a:br>
              <a:rPr lang="en-US" dirty="0">
                <a:solidFill>
                  <a:schemeClr val="lt1"/>
                </a:solidFill>
                <a:latin typeface="+mj-lt"/>
              </a:rPr>
            </a:br>
            <a:r>
              <a:rPr lang="en-US" dirty="0">
                <a:solidFill>
                  <a:schemeClr val="lt1"/>
                </a:solidFill>
                <a:latin typeface="+mj-lt"/>
              </a:rPr>
              <a:t>- control the Brand and Product Experiences and Services across all stages of the Customer and Vehicle Lifecycles, </a:t>
            </a:r>
          </a:p>
          <a:p>
            <a:pPr marL="0" indent="0" defTabSz="914318">
              <a:defRPr/>
            </a:pPr>
            <a:r>
              <a:rPr lang="en-US" dirty="0">
                <a:solidFill>
                  <a:srgbClr val="FFFFFF"/>
                </a:solidFill>
              </a:rPr>
              <a:t>- including contextually and autonomously introducing, explaining, demonstrating, and personalizing model-specific features and business services;</a:t>
            </a:r>
          </a:p>
          <a:p>
            <a:pPr marL="0" indent="0"/>
            <a:br>
              <a:rPr lang="en-US" dirty="0">
                <a:solidFill>
                  <a:schemeClr val="lt1"/>
                </a:solidFill>
                <a:latin typeface="+mj-lt"/>
              </a:rPr>
            </a:br>
            <a:r>
              <a:rPr lang="en-US" dirty="0">
                <a:solidFill>
                  <a:schemeClr val="lt1"/>
                </a:solidFill>
                <a:latin typeface="+mj-lt"/>
              </a:rPr>
              <a:t>Glucose elevates the product utility of the entire vehicle parc and brand experiences to any users across the mobility ecosystem, with no overhead. </a:t>
            </a:r>
          </a:p>
          <a:p>
            <a:pPr marL="0" indent="0"/>
            <a:r>
              <a:rPr lang="en-US" dirty="0">
                <a:solidFill>
                  <a:schemeClr val="lt1"/>
                </a:solidFill>
                <a:latin typeface="+mj-lt"/>
              </a:rPr>
              <a:t>Providing unprecedented 1</a:t>
            </a:r>
            <a:r>
              <a:rPr lang="en-US" baseline="30000" dirty="0">
                <a:solidFill>
                  <a:schemeClr val="lt1"/>
                </a:solidFill>
                <a:latin typeface="+mj-lt"/>
              </a:rPr>
              <a:t>st</a:t>
            </a:r>
            <a:r>
              <a:rPr lang="en-US" dirty="0">
                <a:solidFill>
                  <a:schemeClr val="lt1"/>
                </a:solidFill>
                <a:latin typeface="+mj-lt"/>
              </a:rPr>
              <a:t> party contextual user data to OEMs and mobility operators.</a:t>
            </a:r>
            <a:endParaRPr dirty="0"/>
          </a:p>
        </p:txBody>
      </p:sp>
      <p:sp>
        <p:nvSpPr>
          <p:cNvPr id="359" name="Google Shape;359;p6:notes">
            <a:extLst>
              <a:ext uri="{FF2B5EF4-FFF2-40B4-BE49-F238E27FC236}">
                <a16:creationId xmlns:a16="http://schemas.microsoft.com/office/drawing/2014/main" id="{A625BEE3-C31A-3595-A2BD-3FB73EFF69FF}"/>
              </a:ext>
            </a:extLst>
          </p:cNvPr>
          <p:cNvSpPr txBox="1">
            <a:spLocks noGrp="1"/>
          </p:cNvSpPr>
          <p:nvPr>
            <p:ph type="sldNum" idx="12"/>
          </p:nvPr>
        </p:nvSpPr>
        <p:spPr>
          <a:xfrm>
            <a:off x="3884614" y="8685213"/>
            <a:ext cx="2971800" cy="458787"/>
          </a:xfrm>
          <a:prstGeom prst="rect">
            <a:avLst/>
          </a:prstGeom>
          <a:noFill/>
          <a:ln>
            <a:noFill/>
          </a:ln>
        </p:spPr>
        <p:txBody>
          <a:bodyPr spcFirstLastPara="1" wrap="square" lIns="91417" tIns="45695" rIns="91417" bIns="4569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80234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9:notes"/>
          <p:cNvSpPr txBox="1">
            <a:spLocks noGrp="1"/>
          </p:cNvSpPr>
          <p:nvPr>
            <p:ph type="body" idx="1"/>
          </p:nvPr>
        </p:nvSpPr>
        <p:spPr>
          <a:xfrm>
            <a:off x="685801" y="4400551"/>
            <a:ext cx="5486400" cy="3600450"/>
          </a:xfrm>
          <a:prstGeom prst="rect">
            <a:avLst/>
          </a:prstGeom>
        </p:spPr>
        <p:txBody>
          <a:bodyPr spcFirstLastPara="1" wrap="square" lIns="91417" tIns="45695" rIns="91417" bIns="45695" anchor="t" anchorCtr="0">
            <a:noAutofit/>
          </a:bodyPr>
          <a:lstStyle/>
          <a:p>
            <a:pPr marL="0" indent="0"/>
            <a:endParaRPr/>
          </a:p>
        </p:txBody>
      </p:sp>
      <p:sp>
        <p:nvSpPr>
          <p:cNvPr id="403" name="Google Shape;4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8175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9:notes"/>
          <p:cNvSpPr txBox="1">
            <a:spLocks noGrp="1"/>
          </p:cNvSpPr>
          <p:nvPr>
            <p:ph type="body" idx="1"/>
          </p:nvPr>
        </p:nvSpPr>
        <p:spPr>
          <a:xfrm>
            <a:off x="685801" y="4400551"/>
            <a:ext cx="5486400" cy="3600450"/>
          </a:xfrm>
          <a:prstGeom prst="rect">
            <a:avLst/>
          </a:prstGeom>
        </p:spPr>
        <p:txBody>
          <a:bodyPr spcFirstLastPara="1" wrap="square" lIns="91417" tIns="45695" rIns="91417" bIns="45695" anchor="t" anchorCtr="0">
            <a:noAutofit/>
          </a:bodyPr>
          <a:lstStyle/>
          <a:p>
            <a:pPr marL="0" indent="0"/>
            <a:r>
              <a:rPr lang="en-GB" dirty="0"/>
              <a:t>Contextual and Personalised; Multi-modal; Multi-lingual</a:t>
            </a:r>
            <a:endParaRPr dirty="0"/>
          </a:p>
        </p:txBody>
      </p:sp>
      <p:sp>
        <p:nvSpPr>
          <p:cNvPr id="403" name="Google Shape;4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826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a:extLst>
            <a:ext uri="{FF2B5EF4-FFF2-40B4-BE49-F238E27FC236}">
              <a16:creationId xmlns:a16="http://schemas.microsoft.com/office/drawing/2014/main" id="{1B7DC8F5-40D2-CD01-2D3C-2FA5327C449E}"/>
            </a:ext>
          </a:extLst>
        </p:cNvPr>
        <p:cNvGrpSpPr/>
        <p:nvPr/>
      </p:nvGrpSpPr>
      <p:grpSpPr>
        <a:xfrm>
          <a:off x="0" y="0"/>
          <a:ext cx="0" cy="0"/>
          <a:chOff x="0" y="0"/>
          <a:chExt cx="0" cy="0"/>
        </a:xfrm>
      </p:grpSpPr>
      <p:sp>
        <p:nvSpPr>
          <p:cNvPr id="665" name="Google Shape;665;p15:notes">
            <a:extLst>
              <a:ext uri="{FF2B5EF4-FFF2-40B4-BE49-F238E27FC236}">
                <a16:creationId xmlns:a16="http://schemas.microsoft.com/office/drawing/2014/main" id="{2801E1E1-ECB0-1A74-1746-530E0BE20F95}"/>
              </a:ext>
            </a:extLst>
          </p:cNvPr>
          <p:cNvSpPr txBox="1">
            <a:spLocks noGrp="1"/>
          </p:cNvSpPr>
          <p:nvPr>
            <p:ph type="body" idx="1"/>
          </p:nvPr>
        </p:nvSpPr>
        <p:spPr>
          <a:xfrm>
            <a:off x="685801" y="4400551"/>
            <a:ext cx="5486400" cy="3600450"/>
          </a:xfrm>
          <a:prstGeom prst="rect">
            <a:avLst/>
          </a:prstGeom>
        </p:spPr>
        <p:txBody>
          <a:bodyPr spcFirstLastPara="1" wrap="square" lIns="91417" tIns="45695" rIns="91417" bIns="45695" anchor="t" anchorCtr="0">
            <a:noAutofit/>
          </a:bodyPr>
          <a:lstStyle/>
          <a:p>
            <a:pPr marL="0" indent="0"/>
            <a:r>
              <a:rPr lang="en-US" dirty="0"/>
              <a:t>To recap, </a:t>
            </a:r>
            <a:r>
              <a:rPr lang="en-US" spc="300" dirty="0">
                <a:latin typeface="+mj-lt"/>
              </a:rPr>
              <a:t>GLUCOSE</a:t>
            </a:r>
            <a:r>
              <a:rPr lang="en-US" dirty="0">
                <a:solidFill>
                  <a:schemeClr val="lt1"/>
                </a:solidFill>
                <a:latin typeface="+mj-lt"/>
              </a:rPr>
              <a:t> offers an unprecedented opportunity for OEM Brands to engage with drivers and control the Product Experience across all stages of the Customer and Car Lifecycles, across the mobility ecosystem.</a:t>
            </a:r>
            <a:endParaRPr lang="en-US" dirty="0"/>
          </a:p>
          <a:p>
            <a:pPr marL="0" indent="0"/>
            <a:endParaRPr lang="en-US" dirty="0"/>
          </a:p>
          <a:p>
            <a:pPr marL="0" indent="0"/>
            <a:r>
              <a:rPr lang="en-US" dirty="0"/>
              <a:t>including in stages where OEMs brands have historically little or no interactions with users and customers </a:t>
            </a:r>
          </a:p>
          <a:p>
            <a:pPr marL="0" indent="0"/>
            <a:r>
              <a:rPr lang="en-US" dirty="0"/>
              <a:t>and no control of the brand and product experience</a:t>
            </a:r>
          </a:p>
          <a:p>
            <a:pPr marL="0" indent="0"/>
            <a:endParaRPr lang="en-US" dirty="0"/>
          </a:p>
          <a:p>
            <a:pPr marL="0" indent="0"/>
            <a:r>
              <a:rPr lang="en-US" b="0" i="0" dirty="0">
                <a:solidFill>
                  <a:srgbClr val="ECECEC"/>
                </a:solidFill>
                <a:effectLst/>
                <a:latin typeface="Söhne"/>
              </a:rPr>
              <a:t>GLUCOSE enables OEMs to seamlessly orchestrate intuitive conversations with users, responding to their needs contextually and on their terms.</a:t>
            </a:r>
            <a:br>
              <a:rPr lang="en-US" dirty="0"/>
            </a:br>
            <a:br>
              <a:rPr lang="en-US" dirty="0"/>
            </a:br>
            <a:r>
              <a:rPr lang="en-US" dirty="0"/>
              <a:t>With no additional overhead, and at scale</a:t>
            </a:r>
          </a:p>
        </p:txBody>
      </p:sp>
      <p:sp>
        <p:nvSpPr>
          <p:cNvPr id="666" name="Google Shape;666;p15:notes">
            <a:extLst>
              <a:ext uri="{FF2B5EF4-FFF2-40B4-BE49-F238E27FC236}">
                <a16:creationId xmlns:a16="http://schemas.microsoft.com/office/drawing/2014/main" id="{E89DD1B4-A514-D7BF-B689-4231D2FC072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3848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CFDD8-4926-982D-22FE-A671874F8E3B}"/>
              </a:ext>
            </a:extLst>
          </p:cNvPr>
          <p:cNvSpPr>
            <a:spLocks noGrp="1"/>
          </p:cNvSpPr>
          <p:nvPr>
            <p:ph type="ctrTitle" hasCustomPrompt="1"/>
          </p:nvPr>
        </p:nvSpPr>
        <p:spPr>
          <a:xfrm>
            <a:off x="1524001" y="1122363"/>
            <a:ext cx="9144000" cy="2387600"/>
          </a:xfrm>
        </p:spPr>
        <p:txBody>
          <a:bodyPr anchor="b"/>
          <a:lstStyle>
            <a:lvl1pPr algn="ctr">
              <a:defRPr sz="6000"/>
            </a:lvl1pPr>
          </a:lstStyle>
          <a:p>
            <a:r>
              <a:rPr lang="en-US" dirty="0"/>
              <a:t>CLICK TO EDIT MASTER TITLE STYLE</a:t>
            </a:r>
            <a:endParaRPr lang="en-SG" dirty="0"/>
          </a:p>
        </p:txBody>
      </p:sp>
      <p:sp>
        <p:nvSpPr>
          <p:cNvPr id="3" name="Subtitle 2">
            <a:extLst>
              <a:ext uri="{FF2B5EF4-FFF2-40B4-BE49-F238E27FC236}">
                <a16:creationId xmlns:a16="http://schemas.microsoft.com/office/drawing/2014/main" id="{C31FC165-E323-3227-89D6-B90B78FFD28E}"/>
              </a:ext>
            </a:extLst>
          </p:cNvPr>
          <p:cNvSpPr>
            <a:spLocks noGrp="1"/>
          </p:cNvSpPr>
          <p:nvPr>
            <p:ph type="subTitle" idx="1"/>
          </p:nvPr>
        </p:nvSpPr>
        <p:spPr>
          <a:xfrm>
            <a:off x="1524001" y="3602038"/>
            <a:ext cx="9144000" cy="1655762"/>
          </a:xfrm>
        </p:spPr>
        <p:txBody>
          <a:bodyPr/>
          <a:lstStyle>
            <a:lvl1pPr marL="0" indent="0" algn="ctr">
              <a:buNone/>
              <a:defRPr sz="24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BC86B279-452B-ECCC-DB64-897C5EC0B745}"/>
              </a:ext>
            </a:extLst>
          </p:cNvPr>
          <p:cNvSpPr>
            <a:spLocks noGrp="1"/>
          </p:cNvSpPr>
          <p:nvPr>
            <p:ph type="dt" sz="half" idx="10"/>
          </p:nvPr>
        </p:nvSpPr>
        <p:spPr/>
        <p:txBody>
          <a:bodyPr/>
          <a:lstStyle/>
          <a:p>
            <a:fld id="{097B66EC-B58E-42DD-8D3C-86171E733655}" type="datetimeFigureOut">
              <a:rPr lang="en-SG" smtClean="0"/>
              <a:t>4/11/2024</a:t>
            </a:fld>
            <a:endParaRPr lang="en-SG"/>
          </a:p>
        </p:txBody>
      </p:sp>
      <p:sp>
        <p:nvSpPr>
          <p:cNvPr id="5" name="Footer Placeholder 4">
            <a:extLst>
              <a:ext uri="{FF2B5EF4-FFF2-40B4-BE49-F238E27FC236}">
                <a16:creationId xmlns:a16="http://schemas.microsoft.com/office/drawing/2014/main" id="{6B3E94FE-6EAF-E79F-2D42-0E1F1CB1BE5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D5E3841-E02E-641F-48DD-5169B5E957EF}"/>
              </a:ext>
            </a:extLst>
          </p:cNvPr>
          <p:cNvSpPr>
            <a:spLocks noGrp="1"/>
          </p:cNvSpPr>
          <p:nvPr>
            <p:ph type="sldNum" sz="quarter" idx="12"/>
          </p:nvPr>
        </p:nvSpPr>
        <p:spPr/>
        <p:txBody>
          <a:bodyPr/>
          <a:lstStyle/>
          <a:p>
            <a:fld id="{336B0D97-E83E-460B-AC8A-5B775338F78E}" type="slidenum">
              <a:rPr lang="en-SG" smtClean="0"/>
              <a:t>‹Nº›</a:t>
            </a:fld>
            <a:endParaRPr lang="en-SG"/>
          </a:p>
        </p:txBody>
      </p:sp>
    </p:spTree>
    <p:extLst>
      <p:ext uri="{BB962C8B-B14F-4D97-AF65-F5344CB8AC3E}">
        <p14:creationId xmlns:p14="http://schemas.microsoft.com/office/powerpoint/2010/main" val="80677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390F2-5E3B-D344-C3F1-3BD2FDFB3818}"/>
              </a:ext>
            </a:extLst>
          </p:cNvPr>
          <p:cNvSpPr>
            <a:spLocks noGrp="1"/>
          </p:cNvSpPr>
          <p:nvPr>
            <p:ph type="title" hasCustomPrompt="1"/>
          </p:nvPr>
        </p:nvSpPr>
        <p:spPr/>
        <p:txBody>
          <a:bodyPr/>
          <a:lstStyle/>
          <a:p>
            <a:r>
              <a:rPr lang="en-US" dirty="0"/>
              <a:t>CLICK TO EDIT MASTER TITLE STYLE</a:t>
            </a:r>
            <a:endParaRPr lang="en-SG" dirty="0"/>
          </a:p>
        </p:txBody>
      </p:sp>
      <p:sp>
        <p:nvSpPr>
          <p:cNvPr id="3" name="Vertical Text Placeholder 2">
            <a:extLst>
              <a:ext uri="{FF2B5EF4-FFF2-40B4-BE49-F238E27FC236}">
                <a16:creationId xmlns:a16="http://schemas.microsoft.com/office/drawing/2014/main" id="{2DB56E11-9F17-EA17-D585-1F32770D5D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E28B93F-DFD5-5F51-4D7C-82F1D3252145}"/>
              </a:ext>
            </a:extLst>
          </p:cNvPr>
          <p:cNvSpPr>
            <a:spLocks noGrp="1"/>
          </p:cNvSpPr>
          <p:nvPr>
            <p:ph type="dt" sz="half" idx="10"/>
          </p:nvPr>
        </p:nvSpPr>
        <p:spPr/>
        <p:txBody>
          <a:bodyPr/>
          <a:lstStyle/>
          <a:p>
            <a:fld id="{097B66EC-B58E-42DD-8D3C-86171E733655}" type="datetimeFigureOut">
              <a:rPr lang="en-SG" smtClean="0"/>
              <a:t>4/11/2024</a:t>
            </a:fld>
            <a:endParaRPr lang="en-SG"/>
          </a:p>
        </p:txBody>
      </p:sp>
      <p:sp>
        <p:nvSpPr>
          <p:cNvPr id="5" name="Footer Placeholder 4">
            <a:extLst>
              <a:ext uri="{FF2B5EF4-FFF2-40B4-BE49-F238E27FC236}">
                <a16:creationId xmlns:a16="http://schemas.microsoft.com/office/drawing/2014/main" id="{3DAD30A7-2D66-F5A8-2631-F3179387FDAB}"/>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34C172CE-A104-527F-EFCF-E2321F5D183C}"/>
              </a:ext>
            </a:extLst>
          </p:cNvPr>
          <p:cNvSpPr>
            <a:spLocks noGrp="1"/>
          </p:cNvSpPr>
          <p:nvPr>
            <p:ph type="sldNum" sz="quarter" idx="12"/>
          </p:nvPr>
        </p:nvSpPr>
        <p:spPr/>
        <p:txBody>
          <a:bodyPr/>
          <a:lstStyle/>
          <a:p>
            <a:fld id="{336B0D97-E83E-460B-AC8A-5B775338F78E}" type="slidenum">
              <a:rPr lang="en-SG" smtClean="0"/>
              <a:t>‹Nº›</a:t>
            </a:fld>
            <a:endParaRPr lang="en-SG"/>
          </a:p>
        </p:txBody>
      </p:sp>
    </p:spTree>
    <p:extLst>
      <p:ext uri="{BB962C8B-B14F-4D97-AF65-F5344CB8AC3E}">
        <p14:creationId xmlns:p14="http://schemas.microsoft.com/office/powerpoint/2010/main" val="1834879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75372F-CA53-D01B-CC56-3EC4CB8AA3F6}"/>
              </a:ext>
            </a:extLst>
          </p:cNvPr>
          <p:cNvSpPr>
            <a:spLocks noGrp="1"/>
          </p:cNvSpPr>
          <p:nvPr>
            <p:ph type="title" orient="vert" hasCustomPrompt="1"/>
          </p:nvPr>
        </p:nvSpPr>
        <p:spPr>
          <a:xfrm>
            <a:off x="8724900" y="365125"/>
            <a:ext cx="2628900" cy="5811838"/>
          </a:xfrm>
        </p:spPr>
        <p:txBody>
          <a:bodyPr vert="eaVert"/>
          <a:lstStyle/>
          <a:p>
            <a:r>
              <a:rPr lang="en-US" dirty="0"/>
              <a:t>CLICK TO EDIT MASTER TITLE STYLE</a:t>
            </a:r>
            <a:endParaRPr lang="en-SG" dirty="0"/>
          </a:p>
        </p:txBody>
      </p:sp>
      <p:sp>
        <p:nvSpPr>
          <p:cNvPr id="3" name="Vertical Text Placeholder 2">
            <a:extLst>
              <a:ext uri="{FF2B5EF4-FFF2-40B4-BE49-F238E27FC236}">
                <a16:creationId xmlns:a16="http://schemas.microsoft.com/office/drawing/2014/main" id="{542A89C9-439E-6EB4-D659-AD74EBB261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12B87169-0C37-F13F-114F-69A6D2AE2880}"/>
              </a:ext>
            </a:extLst>
          </p:cNvPr>
          <p:cNvSpPr>
            <a:spLocks noGrp="1"/>
          </p:cNvSpPr>
          <p:nvPr>
            <p:ph type="dt" sz="half" idx="10"/>
          </p:nvPr>
        </p:nvSpPr>
        <p:spPr/>
        <p:txBody>
          <a:bodyPr/>
          <a:lstStyle/>
          <a:p>
            <a:fld id="{097B66EC-B58E-42DD-8D3C-86171E733655}" type="datetimeFigureOut">
              <a:rPr lang="en-SG" smtClean="0"/>
              <a:t>4/11/2024</a:t>
            </a:fld>
            <a:endParaRPr lang="en-SG"/>
          </a:p>
        </p:txBody>
      </p:sp>
      <p:sp>
        <p:nvSpPr>
          <p:cNvPr id="5" name="Footer Placeholder 4">
            <a:extLst>
              <a:ext uri="{FF2B5EF4-FFF2-40B4-BE49-F238E27FC236}">
                <a16:creationId xmlns:a16="http://schemas.microsoft.com/office/drawing/2014/main" id="{68A8DC29-3616-C424-D604-B92FF7419E65}"/>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0CF6054E-669A-26AE-8D4A-DF038F5F88A4}"/>
              </a:ext>
            </a:extLst>
          </p:cNvPr>
          <p:cNvSpPr>
            <a:spLocks noGrp="1"/>
          </p:cNvSpPr>
          <p:nvPr>
            <p:ph type="sldNum" sz="quarter" idx="12"/>
          </p:nvPr>
        </p:nvSpPr>
        <p:spPr/>
        <p:txBody>
          <a:bodyPr/>
          <a:lstStyle/>
          <a:p>
            <a:fld id="{336B0D97-E83E-460B-AC8A-5B775338F78E}" type="slidenum">
              <a:rPr lang="en-SG" smtClean="0"/>
              <a:t>‹Nº›</a:t>
            </a:fld>
            <a:endParaRPr lang="en-SG"/>
          </a:p>
        </p:txBody>
      </p:sp>
    </p:spTree>
    <p:extLst>
      <p:ext uri="{BB962C8B-B14F-4D97-AF65-F5344CB8AC3E}">
        <p14:creationId xmlns:p14="http://schemas.microsoft.com/office/powerpoint/2010/main" val="1271673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lang="en-SG" dirty="0"/>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57" lvl="0" indent="-457168">
              <a:spcBef>
                <a:spcPts val="0"/>
              </a:spcBef>
              <a:spcAft>
                <a:spcPts val="0"/>
              </a:spcAft>
              <a:buSzPts val="1800"/>
              <a:buChar char="●"/>
              <a:defRPr/>
            </a:lvl1pPr>
            <a:lvl2pPr marL="1219113" lvl="1" indent="-423304">
              <a:spcBef>
                <a:spcPts val="0"/>
              </a:spcBef>
              <a:spcAft>
                <a:spcPts val="0"/>
              </a:spcAft>
              <a:buSzPts val="1400"/>
              <a:buChar char="○"/>
              <a:defRPr/>
            </a:lvl2pPr>
            <a:lvl3pPr marL="1828669" lvl="2" indent="-423304">
              <a:spcBef>
                <a:spcPts val="0"/>
              </a:spcBef>
              <a:spcAft>
                <a:spcPts val="0"/>
              </a:spcAft>
              <a:buSzPts val="1400"/>
              <a:buChar char="■"/>
              <a:defRPr/>
            </a:lvl3pPr>
            <a:lvl4pPr marL="2438226" lvl="3" indent="-423304">
              <a:spcBef>
                <a:spcPts val="0"/>
              </a:spcBef>
              <a:spcAft>
                <a:spcPts val="0"/>
              </a:spcAft>
              <a:buSzPts val="1400"/>
              <a:buChar char="●"/>
              <a:defRPr/>
            </a:lvl4pPr>
            <a:lvl5pPr marL="3047783" lvl="4" indent="-423304">
              <a:spcBef>
                <a:spcPts val="0"/>
              </a:spcBef>
              <a:spcAft>
                <a:spcPts val="0"/>
              </a:spcAft>
              <a:buSzPts val="1400"/>
              <a:buChar char="○"/>
              <a:defRPr/>
            </a:lvl5pPr>
            <a:lvl6pPr marL="3657339" lvl="5" indent="-423304">
              <a:spcBef>
                <a:spcPts val="0"/>
              </a:spcBef>
              <a:spcAft>
                <a:spcPts val="0"/>
              </a:spcAft>
              <a:buSzPts val="1400"/>
              <a:buChar char="■"/>
              <a:defRPr/>
            </a:lvl6pPr>
            <a:lvl7pPr marL="4266895" lvl="6" indent="-423304">
              <a:spcBef>
                <a:spcPts val="0"/>
              </a:spcBef>
              <a:spcAft>
                <a:spcPts val="0"/>
              </a:spcAft>
              <a:buSzPts val="1400"/>
              <a:buChar char="●"/>
              <a:defRPr/>
            </a:lvl7pPr>
            <a:lvl8pPr marL="4876452" lvl="7" indent="-423304">
              <a:spcBef>
                <a:spcPts val="0"/>
              </a:spcBef>
              <a:spcAft>
                <a:spcPts val="0"/>
              </a:spcAft>
              <a:buSzPts val="1400"/>
              <a:buChar char="○"/>
              <a:defRPr/>
            </a:lvl8pPr>
            <a:lvl9pPr marL="5486009" lvl="8" indent="-423304">
              <a:spcBef>
                <a:spcPts val="0"/>
              </a:spcBef>
              <a:spcAft>
                <a:spcPts val="0"/>
              </a:spcAft>
              <a:buSzPts val="1400"/>
              <a:buChar char="■"/>
              <a:defRPr/>
            </a:lvl9pPr>
          </a:lstStyle>
          <a:p>
            <a:pPr lvl="0"/>
            <a:r>
              <a:rPr lang="en-US"/>
              <a:t>Click to edit Master text styles</a:t>
            </a: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US" smtClean="0"/>
              <a:pPr rtl="0"/>
              <a:t>‹Nº›</a:t>
            </a:fld>
            <a:endParaRPr lang="en-US"/>
          </a:p>
        </p:txBody>
      </p:sp>
    </p:spTree>
    <p:extLst>
      <p:ext uri="{BB962C8B-B14F-4D97-AF65-F5344CB8AC3E}">
        <p14:creationId xmlns:p14="http://schemas.microsoft.com/office/powerpoint/2010/main" val="345471578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US"/>
              <a:t>Click to edit Master title style</a:t>
            </a:r>
            <a:endParaRPr lang="en-SG" dirty="0"/>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rtl="0"/>
            <a:fld id="{00000000-1234-1234-1234-123412341234}" type="slidenum">
              <a:rPr lang="en-US" smtClean="0"/>
              <a:pPr rtl="0"/>
              <a:t>‹Nº›</a:t>
            </a:fld>
            <a:endParaRPr lang="en-US"/>
          </a:p>
        </p:txBody>
      </p:sp>
    </p:spTree>
    <p:extLst>
      <p:ext uri="{BB962C8B-B14F-4D97-AF65-F5344CB8AC3E}">
        <p14:creationId xmlns:p14="http://schemas.microsoft.com/office/powerpoint/2010/main" val="247892130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olution">
    <p:spTree>
      <p:nvGrpSpPr>
        <p:cNvPr id="1" name=""/>
        <p:cNvGrpSpPr/>
        <p:nvPr/>
      </p:nvGrpSpPr>
      <p:grpSpPr>
        <a:xfrm>
          <a:off x="0" y="0"/>
          <a:ext cx="0" cy="0"/>
          <a:chOff x="0" y="0"/>
          <a:chExt cx="0" cy="0"/>
        </a:xfrm>
      </p:grpSpPr>
      <p:pic>
        <p:nvPicPr>
          <p:cNvPr id="3" name="Picture Placeholder 4" descr="Long-exposure photo of car in traffic">
            <a:extLst>
              <a:ext uri="{FF2B5EF4-FFF2-40B4-BE49-F238E27FC236}">
                <a16:creationId xmlns:a16="http://schemas.microsoft.com/office/drawing/2014/main" id="{CB3CC8AD-8E6B-1F32-2021-83E600997F9C}"/>
              </a:ext>
            </a:extLst>
          </p:cNvPr>
          <p:cNvPicPr>
            <a:picLocks noChangeAspect="1"/>
          </p:cNvPicPr>
          <p:nvPr/>
        </p:nvPicPr>
        <p:blipFill>
          <a:blip r:embed="rId2" cstate="screen">
            <a:alphaModFix amt="35000"/>
            <a:extLst>
              <a:ext uri="{28A0092B-C50C-407E-A947-70E740481C1C}">
                <a14:useLocalDpi xmlns:a14="http://schemas.microsoft.com/office/drawing/2010/main"/>
              </a:ext>
            </a:extLst>
          </a:blip>
          <a:srcRect/>
          <a:stretch/>
        </p:blipFill>
        <p:spPr>
          <a:xfrm flipH="1">
            <a:off x="0" y="0"/>
            <a:ext cx="4495801" cy="6858000"/>
          </a:xfrm>
          <a:prstGeom prst="rect">
            <a:avLst/>
          </a:prstGeom>
        </p:spPr>
      </p:pic>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914397" y="3108651"/>
            <a:ext cx="2667004" cy="640698"/>
          </a:xfrm>
          <a:prstGeom prst="rect">
            <a:avLst/>
          </a:prstGeom>
          <a:ln w="19050">
            <a:noFill/>
          </a:ln>
        </p:spPr>
        <p:txBody>
          <a:bodyPr anchor="ctr">
            <a:noAutofit/>
          </a:bodyPr>
          <a:lstStyle>
            <a:lvl1pPr algn="ctr">
              <a:defRPr sz="4400" cap="all" spc="100" baseline="0">
                <a:solidFill>
                  <a:schemeClr val="accent4"/>
                </a:solidFill>
              </a:defRPr>
            </a:lvl1pPr>
          </a:lstStyle>
          <a:p>
            <a:r>
              <a:rPr lang="en-US" dirty="0"/>
              <a:t>Title</a:t>
            </a:r>
          </a:p>
        </p:txBody>
      </p:sp>
      <p:sp>
        <p:nvSpPr>
          <p:cNvPr id="15" name="Text Placeholder 10">
            <a:extLst>
              <a:ext uri="{FF2B5EF4-FFF2-40B4-BE49-F238E27FC236}">
                <a16:creationId xmlns:a16="http://schemas.microsoft.com/office/drawing/2014/main" id="{D8BD2DF2-5753-43B2-82AD-30DBE8004DEB}"/>
              </a:ext>
            </a:extLst>
          </p:cNvPr>
          <p:cNvSpPr>
            <a:spLocks noGrp="1"/>
          </p:cNvSpPr>
          <p:nvPr>
            <p:ph type="body" sz="quarter" idx="16" hasCustomPrompt="1"/>
          </p:nvPr>
        </p:nvSpPr>
        <p:spPr>
          <a:xfrm>
            <a:off x="4919857" y="1515011"/>
            <a:ext cx="3126583" cy="426393"/>
          </a:xfrm>
          <a:prstGeom prst="rect">
            <a:avLst/>
          </a:prstGeom>
        </p:spPr>
        <p:txBody>
          <a:bodyPr anchor="t"/>
          <a:lstStyle>
            <a:lvl1pPr marL="0" indent="0" algn="l">
              <a:buNone/>
              <a:defRPr sz="1800" cap="all" spc="100" baseline="0">
                <a:solidFill>
                  <a:schemeClr val="accent4"/>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3A5FD5DB-8694-4BD8-819A-7AD23AAAEF4D}"/>
              </a:ext>
            </a:extLst>
          </p:cNvPr>
          <p:cNvSpPr>
            <a:spLocks noGrp="1"/>
          </p:cNvSpPr>
          <p:nvPr>
            <p:ph type="body" sz="quarter" idx="12" hasCustomPrompt="1"/>
          </p:nvPr>
        </p:nvSpPr>
        <p:spPr>
          <a:xfrm>
            <a:off x="4919857" y="1894515"/>
            <a:ext cx="3126583" cy="1306527"/>
          </a:xfrm>
          <a:prstGeom prst="rect">
            <a:avLst/>
          </a:prstGeom>
        </p:spPr>
        <p:txBody>
          <a:bodyPr anchor="t"/>
          <a:lstStyle>
            <a:lvl1pPr marL="0" indent="0" algn="l">
              <a:lnSpc>
                <a:spcPct val="125000"/>
              </a:lnSpc>
              <a:spcBef>
                <a:spcPts val="0"/>
              </a:spcBef>
              <a:buNone/>
              <a:defRPr sz="1600" cap="none" spc="100" baseline="0">
                <a:solidFill>
                  <a:schemeClr val="bg1"/>
                </a:solidFill>
                <a:latin typeface="+mj-lt"/>
              </a:defRPr>
            </a:lvl1pPr>
          </a:lstStyle>
          <a:p>
            <a:pPr lvl="0"/>
            <a:r>
              <a:rPr lang="en-US" dirty="0"/>
              <a:t>Click to add text</a:t>
            </a:r>
          </a:p>
        </p:txBody>
      </p:sp>
      <p:sp>
        <p:nvSpPr>
          <p:cNvPr id="17" name="Text Placeholder 10">
            <a:extLst>
              <a:ext uri="{FF2B5EF4-FFF2-40B4-BE49-F238E27FC236}">
                <a16:creationId xmlns:a16="http://schemas.microsoft.com/office/drawing/2014/main" id="{1F5129C3-CFB0-408F-BE5C-AC32F5C68F13}"/>
              </a:ext>
            </a:extLst>
          </p:cNvPr>
          <p:cNvSpPr>
            <a:spLocks noGrp="1"/>
          </p:cNvSpPr>
          <p:nvPr>
            <p:ph type="body" sz="quarter" idx="17" hasCustomPrompt="1"/>
          </p:nvPr>
        </p:nvSpPr>
        <p:spPr>
          <a:xfrm>
            <a:off x="8422484" y="1515011"/>
            <a:ext cx="3281556" cy="426393"/>
          </a:xfrm>
          <a:prstGeom prst="rect">
            <a:avLst/>
          </a:prstGeom>
        </p:spPr>
        <p:txBody>
          <a:bodyPr anchor="t"/>
          <a:lstStyle>
            <a:lvl1pPr marL="0" indent="0" algn="l">
              <a:buNone/>
              <a:defRPr sz="1800" cap="all" spc="300" baseline="0">
                <a:solidFill>
                  <a:schemeClr val="accent4"/>
                </a:solidFill>
                <a:latin typeface="+mj-lt"/>
              </a:defRPr>
            </a:lvl1pPr>
          </a:lstStyle>
          <a:p>
            <a:pPr lvl="0"/>
            <a:r>
              <a:rPr lang="en-US" dirty="0"/>
              <a:t>Click to add subtitle</a:t>
            </a:r>
          </a:p>
        </p:txBody>
      </p:sp>
      <p:sp>
        <p:nvSpPr>
          <p:cNvPr id="12" name="Text Placeholder 10">
            <a:extLst>
              <a:ext uri="{FF2B5EF4-FFF2-40B4-BE49-F238E27FC236}">
                <a16:creationId xmlns:a16="http://schemas.microsoft.com/office/drawing/2014/main" id="{3344438D-488B-4739-95B6-56F81A25FACC}"/>
              </a:ext>
            </a:extLst>
          </p:cNvPr>
          <p:cNvSpPr>
            <a:spLocks noGrp="1"/>
          </p:cNvSpPr>
          <p:nvPr>
            <p:ph type="body" sz="quarter" idx="13" hasCustomPrompt="1"/>
          </p:nvPr>
        </p:nvSpPr>
        <p:spPr>
          <a:xfrm>
            <a:off x="8422484" y="1894515"/>
            <a:ext cx="3281556" cy="1306527"/>
          </a:xfrm>
          <a:prstGeom prst="rect">
            <a:avLst/>
          </a:prstGeom>
        </p:spPr>
        <p:txBody>
          <a:bodyPr anchor="t"/>
          <a:lstStyle>
            <a:lvl1pPr marL="0" indent="0" algn="l">
              <a:lnSpc>
                <a:spcPct val="125000"/>
              </a:lnSpc>
              <a:spcBef>
                <a:spcPts val="0"/>
              </a:spcBef>
              <a:buNone/>
              <a:defRPr sz="1600" cap="none" spc="100" baseline="0">
                <a:solidFill>
                  <a:schemeClr val="bg1"/>
                </a:solidFill>
                <a:latin typeface="+mj-lt"/>
              </a:defRPr>
            </a:lvl1pPr>
          </a:lstStyle>
          <a:p>
            <a:pPr lvl="0"/>
            <a:r>
              <a:rPr lang="en-US" dirty="0"/>
              <a:t>Click to add text</a:t>
            </a:r>
          </a:p>
        </p:txBody>
      </p:sp>
      <p:sp>
        <p:nvSpPr>
          <p:cNvPr id="18" name="Text Placeholder 10">
            <a:extLst>
              <a:ext uri="{FF2B5EF4-FFF2-40B4-BE49-F238E27FC236}">
                <a16:creationId xmlns:a16="http://schemas.microsoft.com/office/drawing/2014/main" id="{A6F801D1-185D-4C5B-9855-3AD0372C33D8}"/>
              </a:ext>
            </a:extLst>
          </p:cNvPr>
          <p:cNvSpPr>
            <a:spLocks noGrp="1"/>
          </p:cNvSpPr>
          <p:nvPr>
            <p:ph type="body" sz="quarter" idx="18" hasCustomPrompt="1"/>
          </p:nvPr>
        </p:nvSpPr>
        <p:spPr>
          <a:xfrm>
            <a:off x="4919857" y="3649755"/>
            <a:ext cx="3126583" cy="428891"/>
          </a:xfrm>
          <a:prstGeom prst="rect">
            <a:avLst/>
          </a:prstGeom>
        </p:spPr>
        <p:txBody>
          <a:bodyPr vert="horz" lIns="91440" tIns="45720" rIns="91440" bIns="45720" rtlCol="0" anchor="t">
            <a:normAutofit/>
          </a:bodyPr>
          <a:lstStyle>
            <a:lvl1pPr>
              <a:defRPr lang="en-US" sz="1800" kern="1200" cap="all" spc="100" baseline="0" dirty="0">
                <a:solidFill>
                  <a:schemeClr val="accent4"/>
                </a:solidFill>
                <a:latin typeface="+mj-lt"/>
                <a:ea typeface="+mn-ea"/>
                <a:cs typeface="+mn-cs"/>
              </a:defRPr>
            </a:lvl1pPr>
          </a:lstStyle>
          <a:p>
            <a:pPr marL="0" lvl="0" indent="0" algn="l" defTabSz="914358" rtl="0" eaLnBrk="1" latinLnBrk="0" hangingPunct="1">
              <a:lnSpc>
                <a:spcPct val="90000"/>
              </a:lnSpc>
              <a:spcBef>
                <a:spcPts val="1000"/>
              </a:spcBef>
              <a:buFont typeface="Arial" panose="020B0604020202020204" pitchFamily="34" charset="0"/>
              <a:buNone/>
            </a:pPr>
            <a:r>
              <a:rPr lang="en-US" dirty="0"/>
              <a:t>Click to add subtitle</a:t>
            </a:r>
          </a:p>
        </p:txBody>
      </p:sp>
      <p:sp>
        <p:nvSpPr>
          <p:cNvPr id="13" name="Text Placeholder 10">
            <a:extLst>
              <a:ext uri="{FF2B5EF4-FFF2-40B4-BE49-F238E27FC236}">
                <a16:creationId xmlns:a16="http://schemas.microsoft.com/office/drawing/2014/main" id="{E46B3EF2-B93D-4E2D-8ECF-31A1DF927BE9}"/>
              </a:ext>
            </a:extLst>
          </p:cNvPr>
          <p:cNvSpPr>
            <a:spLocks noGrp="1"/>
          </p:cNvSpPr>
          <p:nvPr>
            <p:ph type="body" sz="quarter" idx="14" hasCustomPrompt="1"/>
          </p:nvPr>
        </p:nvSpPr>
        <p:spPr>
          <a:xfrm>
            <a:off x="4919857" y="4031755"/>
            <a:ext cx="3126583" cy="1258935"/>
          </a:xfrm>
          <a:prstGeom prst="rect">
            <a:avLst/>
          </a:prstGeom>
        </p:spPr>
        <p:txBody>
          <a:bodyPr anchor="t"/>
          <a:lstStyle>
            <a:lvl1pPr marL="0" indent="0" algn="l">
              <a:lnSpc>
                <a:spcPct val="125000"/>
              </a:lnSpc>
              <a:spcBef>
                <a:spcPts val="0"/>
              </a:spcBef>
              <a:buNone/>
              <a:defRPr sz="1600" cap="none" spc="100" baseline="0">
                <a:solidFill>
                  <a:schemeClr val="bg1"/>
                </a:solidFill>
                <a:latin typeface="+mj-lt"/>
              </a:defRPr>
            </a:lvl1pPr>
          </a:lstStyle>
          <a:p>
            <a:pPr lvl="0"/>
            <a:r>
              <a:rPr lang="en-US" dirty="0"/>
              <a:t>Click to add text</a:t>
            </a:r>
          </a:p>
        </p:txBody>
      </p:sp>
      <p:sp>
        <p:nvSpPr>
          <p:cNvPr id="19" name="Text Placeholder 10">
            <a:extLst>
              <a:ext uri="{FF2B5EF4-FFF2-40B4-BE49-F238E27FC236}">
                <a16:creationId xmlns:a16="http://schemas.microsoft.com/office/drawing/2014/main" id="{35A8C3BD-2930-45A1-B3E0-EC8FA92B65F8}"/>
              </a:ext>
            </a:extLst>
          </p:cNvPr>
          <p:cNvSpPr>
            <a:spLocks noGrp="1"/>
          </p:cNvSpPr>
          <p:nvPr>
            <p:ph type="body" sz="quarter" idx="19" hasCustomPrompt="1"/>
          </p:nvPr>
        </p:nvSpPr>
        <p:spPr>
          <a:xfrm>
            <a:off x="8422484" y="3649755"/>
            <a:ext cx="3281556" cy="428891"/>
          </a:xfrm>
          <a:prstGeom prst="rect">
            <a:avLst/>
          </a:prstGeom>
        </p:spPr>
        <p:txBody>
          <a:bodyPr anchor="t"/>
          <a:lstStyle>
            <a:lvl1pPr marL="0" indent="0" algn="l">
              <a:buNone/>
              <a:defRPr sz="1800" cap="all" spc="300" baseline="0">
                <a:solidFill>
                  <a:schemeClr val="accent4"/>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E7A5E528-A349-45DA-A841-E092311D8F76}"/>
              </a:ext>
            </a:extLst>
          </p:cNvPr>
          <p:cNvSpPr>
            <a:spLocks noGrp="1"/>
          </p:cNvSpPr>
          <p:nvPr>
            <p:ph type="body" sz="quarter" idx="15" hasCustomPrompt="1"/>
          </p:nvPr>
        </p:nvSpPr>
        <p:spPr>
          <a:xfrm>
            <a:off x="8422484" y="4031755"/>
            <a:ext cx="3281556" cy="1258935"/>
          </a:xfrm>
          <a:prstGeom prst="rect">
            <a:avLst/>
          </a:prstGeom>
        </p:spPr>
        <p:txBody>
          <a:bodyPr anchor="t"/>
          <a:lstStyle>
            <a:lvl1pPr marL="0" indent="0" algn="l">
              <a:lnSpc>
                <a:spcPct val="125000"/>
              </a:lnSpc>
              <a:spcBef>
                <a:spcPts val="0"/>
              </a:spcBef>
              <a:buNone/>
              <a:defRPr sz="1600" cap="none" spc="100" baseline="0">
                <a:solidFill>
                  <a:schemeClr val="bg1"/>
                </a:solidFill>
                <a:latin typeface="+mj-lt"/>
              </a:defRPr>
            </a:lvl1pPr>
          </a:lstStyle>
          <a:p>
            <a:pPr lvl="0"/>
            <a:r>
              <a:rPr lang="en-US" dirty="0"/>
              <a:t>Click to add text</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endParaRPr lang="en-SG"/>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pPr rtl="0"/>
            <a:fld id="{00000000-1234-1234-1234-123412341234}" type="slidenum">
              <a:rPr lang="en-US" smtClean="0"/>
              <a:pPr rtl="0"/>
              <a:t>‹Nº›</a:t>
            </a:fld>
            <a:endParaRPr lang="en-US"/>
          </a:p>
        </p:txBody>
      </p:sp>
      <p:sp>
        <p:nvSpPr>
          <p:cNvPr id="4" name="TextBox 3">
            <a:extLst>
              <a:ext uri="{FF2B5EF4-FFF2-40B4-BE49-F238E27FC236}">
                <a16:creationId xmlns:a16="http://schemas.microsoft.com/office/drawing/2014/main" id="{B4A32FCC-52C8-7D1C-DD93-1DC925A65A49}"/>
              </a:ext>
            </a:extLst>
          </p:cNvPr>
          <p:cNvSpPr txBox="1"/>
          <p:nvPr/>
        </p:nvSpPr>
        <p:spPr>
          <a:xfrm rot="16200000">
            <a:off x="-758021" y="5730096"/>
            <a:ext cx="1879279" cy="369332"/>
          </a:xfrm>
          <a:prstGeom prst="rect">
            <a:avLst/>
          </a:prstGeom>
          <a:noFill/>
        </p:spPr>
        <p:txBody>
          <a:bodyPr wrap="square">
            <a:spAutoFit/>
          </a:bodyPr>
          <a:lstStyle/>
          <a:p>
            <a:r>
              <a:rPr lang="en-US" sz="1800" spc="600" dirty="0">
                <a:solidFill>
                  <a:schemeClr val="accent4"/>
                </a:solidFill>
                <a:latin typeface="+mj-lt"/>
              </a:rPr>
              <a:t>GLUCOSE</a:t>
            </a:r>
            <a:endParaRPr lang="en-SG" sz="1092" dirty="0"/>
          </a:p>
        </p:txBody>
      </p:sp>
    </p:spTree>
    <p:extLst>
      <p:ext uri="{BB962C8B-B14F-4D97-AF65-F5344CB8AC3E}">
        <p14:creationId xmlns:p14="http://schemas.microsoft.com/office/powerpoint/2010/main" val="44743595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Solu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AEDA48B-62D8-FECB-4CB4-6E4454B9A26E}"/>
              </a:ext>
            </a:extLst>
          </p:cNvPr>
          <p:cNvSpPr>
            <a:spLocks noGrp="1"/>
          </p:cNvSpPr>
          <p:nvPr>
            <p:ph type="pic" sz="quarter" idx="20"/>
          </p:nvPr>
        </p:nvSpPr>
        <p:spPr>
          <a:xfrm>
            <a:off x="-3175" y="0"/>
            <a:ext cx="4497388" cy="6858000"/>
          </a:xfrm>
        </p:spPr>
        <p:txBody>
          <a:bodyPr/>
          <a:lstStyle/>
          <a:p>
            <a:r>
              <a:rPr lang="en-US"/>
              <a:t>Click icon to add picture</a:t>
            </a:r>
            <a:endParaRPr lang="en-SG" dirty="0"/>
          </a:p>
        </p:txBody>
      </p:sp>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914397" y="3108651"/>
            <a:ext cx="2667004" cy="640698"/>
          </a:xfrm>
          <a:prstGeom prst="rect">
            <a:avLst/>
          </a:prstGeom>
          <a:ln w="19050">
            <a:noFill/>
          </a:ln>
        </p:spPr>
        <p:txBody>
          <a:bodyPr anchor="ctr">
            <a:noAutofit/>
          </a:bodyPr>
          <a:lstStyle>
            <a:lvl1pPr algn="ctr">
              <a:defRPr sz="4400" cap="all" spc="100" baseline="0">
                <a:solidFill>
                  <a:schemeClr val="accent4"/>
                </a:solidFill>
              </a:defRPr>
            </a:lvl1pPr>
          </a:lstStyle>
          <a:p>
            <a:r>
              <a:rPr lang="en-US" dirty="0"/>
              <a:t>Title</a:t>
            </a:r>
          </a:p>
        </p:txBody>
      </p:sp>
      <p:sp>
        <p:nvSpPr>
          <p:cNvPr id="15" name="Text Placeholder 10">
            <a:extLst>
              <a:ext uri="{FF2B5EF4-FFF2-40B4-BE49-F238E27FC236}">
                <a16:creationId xmlns:a16="http://schemas.microsoft.com/office/drawing/2014/main" id="{D8BD2DF2-5753-43B2-82AD-30DBE8004DEB}"/>
              </a:ext>
            </a:extLst>
          </p:cNvPr>
          <p:cNvSpPr>
            <a:spLocks noGrp="1"/>
          </p:cNvSpPr>
          <p:nvPr>
            <p:ph type="body" sz="quarter" idx="16" hasCustomPrompt="1"/>
          </p:nvPr>
        </p:nvSpPr>
        <p:spPr>
          <a:xfrm>
            <a:off x="4919857" y="1515011"/>
            <a:ext cx="3126583" cy="426393"/>
          </a:xfrm>
          <a:prstGeom prst="rect">
            <a:avLst/>
          </a:prstGeom>
        </p:spPr>
        <p:txBody>
          <a:bodyPr anchor="t"/>
          <a:lstStyle>
            <a:lvl1pPr marL="0" indent="0" algn="l">
              <a:buNone/>
              <a:defRPr sz="1800" cap="all" spc="100" baseline="0">
                <a:solidFill>
                  <a:schemeClr val="accent4"/>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3A5FD5DB-8694-4BD8-819A-7AD23AAAEF4D}"/>
              </a:ext>
            </a:extLst>
          </p:cNvPr>
          <p:cNvSpPr>
            <a:spLocks noGrp="1"/>
          </p:cNvSpPr>
          <p:nvPr>
            <p:ph type="body" sz="quarter" idx="12" hasCustomPrompt="1"/>
          </p:nvPr>
        </p:nvSpPr>
        <p:spPr>
          <a:xfrm>
            <a:off x="4919857" y="1894515"/>
            <a:ext cx="3126583" cy="1306527"/>
          </a:xfrm>
          <a:prstGeom prst="rect">
            <a:avLst/>
          </a:prstGeom>
        </p:spPr>
        <p:txBody>
          <a:bodyPr anchor="t"/>
          <a:lstStyle>
            <a:lvl1pPr marL="0" indent="0" algn="l">
              <a:lnSpc>
                <a:spcPct val="125000"/>
              </a:lnSpc>
              <a:spcBef>
                <a:spcPts val="0"/>
              </a:spcBef>
              <a:buNone/>
              <a:defRPr sz="1600" cap="none" spc="100" baseline="0">
                <a:solidFill>
                  <a:schemeClr val="bg1"/>
                </a:solidFill>
                <a:latin typeface="+mj-lt"/>
              </a:defRPr>
            </a:lvl1pPr>
          </a:lstStyle>
          <a:p>
            <a:pPr lvl="0"/>
            <a:r>
              <a:rPr lang="en-US" dirty="0"/>
              <a:t>Click to add text</a:t>
            </a:r>
          </a:p>
        </p:txBody>
      </p:sp>
      <p:sp>
        <p:nvSpPr>
          <p:cNvPr id="17" name="Text Placeholder 10">
            <a:extLst>
              <a:ext uri="{FF2B5EF4-FFF2-40B4-BE49-F238E27FC236}">
                <a16:creationId xmlns:a16="http://schemas.microsoft.com/office/drawing/2014/main" id="{1F5129C3-CFB0-408F-BE5C-AC32F5C68F13}"/>
              </a:ext>
            </a:extLst>
          </p:cNvPr>
          <p:cNvSpPr>
            <a:spLocks noGrp="1"/>
          </p:cNvSpPr>
          <p:nvPr>
            <p:ph type="body" sz="quarter" idx="17" hasCustomPrompt="1"/>
          </p:nvPr>
        </p:nvSpPr>
        <p:spPr>
          <a:xfrm>
            <a:off x="8422484" y="1515011"/>
            <a:ext cx="3281556" cy="426393"/>
          </a:xfrm>
          <a:prstGeom prst="rect">
            <a:avLst/>
          </a:prstGeom>
        </p:spPr>
        <p:txBody>
          <a:bodyPr anchor="t"/>
          <a:lstStyle>
            <a:lvl1pPr marL="0" indent="0" algn="l">
              <a:buNone/>
              <a:defRPr sz="1800" cap="all" spc="300" baseline="0">
                <a:solidFill>
                  <a:schemeClr val="accent4"/>
                </a:solidFill>
                <a:latin typeface="+mj-lt"/>
              </a:defRPr>
            </a:lvl1pPr>
          </a:lstStyle>
          <a:p>
            <a:pPr lvl="0"/>
            <a:r>
              <a:rPr lang="en-US" dirty="0"/>
              <a:t>Click to add subtitle</a:t>
            </a:r>
          </a:p>
        </p:txBody>
      </p:sp>
      <p:sp>
        <p:nvSpPr>
          <p:cNvPr id="12" name="Text Placeholder 10">
            <a:extLst>
              <a:ext uri="{FF2B5EF4-FFF2-40B4-BE49-F238E27FC236}">
                <a16:creationId xmlns:a16="http://schemas.microsoft.com/office/drawing/2014/main" id="{3344438D-488B-4739-95B6-56F81A25FACC}"/>
              </a:ext>
            </a:extLst>
          </p:cNvPr>
          <p:cNvSpPr>
            <a:spLocks noGrp="1"/>
          </p:cNvSpPr>
          <p:nvPr>
            <p:ph type="body" sz="quarter" idx="13" hasCustomPrompt="1"/>
          </p:nvPr>
        </p:nvSpPr>
        <p:spPr>
          <a:xfrm>
            <a:off x="8422484" y="1894515"/>
            <a:ext cx="3281556" cy="1306527"/>
          </a:xfrm>
          <a:prstGeom prst="rect">
            <a:avLst/>
          </a:prstGeom>
        </p:spPr>
        <p:txBody>
          <a:bodyPr anchor="t"/>
          <a:lstStyle>
            <a:lvl1pPr marL="0" indent="0" algn="l">
              <a:lnSpc>
                <a:spcPct val="125000"/>
              </a:lnSpc>
              <a:spcBef>
                <a:spcPts val="0"/>
              </a:spcBef>
              <a:buNone/>
              <a:defRPr sz="1600" cap="none" spc="100" baseline="0">
                <a:solidFill>
                  <a:schemeClr val="bg1"/>
                </a:solidFill>
                <a:latin typeface="+mj-lt"/>
              </a:defRPr>
            </a:lvl1pPr>
          </a:lstStyle>
          <a:p>
            <a:pPr lvl="0"/>
            <a:r>
              <a:rPr lang="en-US" dirty="0"/>
              <a:t>Click to add text</a:t>
            </a:r>
          </a:p>
        </p:txBody>
      </p:sp>
      <p:sp>
        <p:nvSpPr>
          <p:cNvPr id="18" name="Text Placeholder 10">
            <a:extLst>
              <a:ext uri="{FF2B5EF4-FFF2-40B4-BE49-F238E27FC236}">
                <a16:creationId xmlns:a16="http://schemas.microsoft.com/office/drawing/2014/main" id="{A6F801D1-185D-4C5B-9855-3AD0372C33D8}"/>
              </a:ext>
            </a:extLst>
          </p:cNvPr>
          <p:cNvSpPr>
            <a:spLocks noGrp="1"/>
          </p:cNvSpPr>
          <p:nvPr>
            <p:ph type="body" sz="quarter" idx="18" hasCustomPrompt="1"/>
          </p:nvPr>
        </p:nvSpPr>
        <p:spPr>
          <a:xfrm>
            <a:off x="4919857" y="3649755"/>
            <a:ext cx="3126583" cy="428891"/>
          </a:xfrm>
          <a:prstGeom prst="rect">
            <a:avLst/>
          </a:prstGeom>
        </p:spPr>
        <p:txBody>
          <a:bodyPr vert="horz" lIns="91440" tIns="45720" rIns="91440" bIns="45720" rtlCol="0" anchor="t">
            <a:normAutofit/>
          </a:bodyPr>
          <a:lstStyle>
            <a:lvl1pPr>
              <a:defRPr lang="en-US" sz="1800" kern="1200" cap="all" spc="100" baseline="0" dirty="0">
                <a:solidFill>
                  <a:schemeClr val="accent4"/>
                </a:solidFill>
                <a:latin typeface="+mj-lt"/>
                <a:ea typeface="+mn-ea"/>
                <a:cs typeface="+mn-cs"/>
              </a:defRPr>
            </a:lvl1pPr>
          </a:lstStyle>
          <a:p>
            <a:pPr marL="0" lvl="0" indent="0" algn="l" defTabSz="914358" rtl="0" eaLnBrk="1" latinLnBrk="0" hangingPunct="1">
              <a:lnSpc>
                <a:spcPct val="90000"/>
              </a:lnSpc>
              <a:spcBef>
                <a:spcPts val="1000"/>
              </a:spcBef>
              <a:buFont typeface="Arial" panose="020B0604020202020204" pitchFamily="34" charset="0"/>
              <a:buNone/>
            </a:pPr>
            <a:r>
              <a:rPr lang="en-US" dirty="0"/>
              <a:t>Click to add subtitle</a:t>
            </a:r>
          </a:p>
        </p:txBody>
      </p:sp>
      <p:sp>
        <p:nvSpPr>
          <p:cNvPr id="13" name="Text Placeholder 10">
            <a:extLst>
              <a:ext uri="{FF2B5EF4-FFF2-40B4-BE49-F238E27FC236}">
                <a16:creationId xmlns:a16="http://schemas.microsoft.com/office/drawing/2014/main" id="{E46B3EF2-B93D-4E2D-8ECF-31A1DF927BE9}"/>
              </a:ext>
            </a:extLst>
          </p:cNvPr>
          <p:cNvSpPr>
            <a:spLocks noGrp="1"/>
          </p:cNvSpPr>
          <p:nvPr>
            <p:ph type="body" sz="quarter" idx="14" hasCustomPrompt="1"/>
          </p:nvPr>
        </p:nvSpPr>
        <p:spPr>
          <a:xfrm>
            <a:off x="4919857" y="4031755"/>
            <a:ext cx="3126583" cy="1258935"/>
          </a:xfrm>
          <a:prstGeom prst="rect">
            <a:avLst/>
          </a:prstGeom>
        </p:spPr>
        <p:txBody>
          <a:bodyPr anchor="t"/>
          <a:lstStyle>
            <a:lvl1pPr marL="0" indent="0" algn="l">
              <a:lnSpc>
                <a:spcPct val="125000"/>
              </a:lnSpc>
              <a:spcBef>
                <a:spcPts val="0"/>
              </a:spcBef>
              <a:buNone/>
              <a:defRPr sz="1600" cap="none" spc="100" baseline="0">
                <a:solidFill>
                  <a:schemeClr val="bg1"/>
                </a:solidFill>
                <a:latin typeface="+mj-lt"/>
              </a:defRPr>
            </a:lvl1pPr>
          </a:lstStyle>
          <a:p>
            <a:pPr lvl="0"/>
            <a:r>
              <a:rPr lang="en-US" dirty="0"/>
              <a:t>Click to add text</a:t>
            </a:r>
          </a:p>
        </p:txBody>
      </p:sp>
      <p:sp>
        <p:nvSpPr>
          <p:cNvPr id="19" name="Text Placeholder 10">
            <a:extLst>
              <a:ext uri="{FF2B5EF4-FFF2-40B4-BE49-F238E27FC236}">
                <a16:creationId xmlns:a16="http://schemas.microsoft.com/office/drawing/2014/main" id="{35A8C3BD-2930-45A1-B3E0-EC8FA92B65F8}"/>
              </a:ext>
            </a:extLst>
          </p:cNvPr>
          <p:cNvSpPr>
            <a:spLocks noGrp="1"/>
          </p:cNvSpPr>
          <p:nvPr>
            <p:ph type="body" sz="quarter" idx="19" hasCustomPrompt="1"/>
          </p:nvPr>
        </p:nvSpPr>
        <p:spPr>
          <a:xfrm>
            <a:off x="8422484" y="3649755"/>
            <a:ext cx="3281556" cy="428891"/>
          </a:xfrm>
          <a:prstGeom prst="rect">
            <a:avLst/>
          </a:prstGeom>
        </p:spPr>
        <p:txBody>
          <a:bodyPr anchor="t"/>
          <a:lstStyle>
            <a:lvl1pPr marL="0" indent="0" algn="l">
              <a:buNone/>
              <a:defRPr sz="1800" cap="all" spc="300" baseline="0">
                <a:solidFill>
                  <a:schemeClr val="accent4"/>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E7A5E528-A349-45DA-A841-E092311D8F76}"/>
              </a:ext>
            </a:extLst>
          </p:cNvPr>
          <p:cNvSpPr>
            <a:spLocks noGrp="1"/>
          </p:cNvSpPr>
          <p:nvPr>
            <p:ph type="body" sz="quarter" idx="15" hasCustomPrompt="1"/>
          </p:nvPr>
        </p:nvSpPr>
        <p:spPr>
          <a:xfrm>
            <a:off x="8422484" y="4031755"/>
            <a:ext cx="3281556" cy="1258935"/>
          </a:xfrm>
          <a:prstGeom prst="rect">
            <a:avLst/>
          </a:prstGeom>
        </p:spPr>
        <p:txBody>
          <a:bodyPr anchor="t"/>
          <a:lstStyle>
            <a:lvl1pPr marL="0" indent="0" algn="l">
              <a:lnSpc>
                <a:spcPct val="125000"/>
              </a:lnSpc>
              <a:spcBef>
                <a:spcPts val="0"/>
              </a:spcBef>
              <a:buNone/>
              <a:defRPr sz="1600" cap="none" spc="100" baseline="0">
                <a:solidFill>
                  <a:schemeClr val="bg1"/>
                </a:solidFill>
                <a:latin typeface="+mj-lt"/>
              </a:defRPr>
            </a:lvl1pPr>
          </a:lstStyle>
          <a:p>
            <a:pPr lvl="0"/>
            <a:r>
              <a:rPr lang="en-US" dirty="0"/>
              <a:t>Click to add text</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endParaRPr lang="en-SG"/>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pPr rtl="0"/>
            <a:fld id="{00000000-1234-1234-1234-123412341234}" type="slidenum">
              <a:rPr lang="en-US" smtClean="0"/>
              <a:pPr rtl="0"/>
              <a:t>‹Nº›</a:t>
            </a:fld>
            <a:endParaRPr lang="en-US"/>
          </a:p>
        </p:txBody>
      </p:sp>
      <p:sp>
        <p:nvSpPr>
          <p:cNvPr id="4" name="TextBox 3">
            <a:extLst>
              <a:ext uri="{FF2B5EF4-FFF2-40B4-BE49-F238E27FC236}">
                <a16:creationId xmlns:a16="http://schemas.microsoft.com/office/drawing/2014/main" id="{B4A32FCC-52C8-7D1C-DD93-1DC925A65A49}"/>
              </a:ext>
            </a:extLst>
          </p:cNvPr>
          <p:cNvSpPr txBox="1"/>
          <p:nvPr/>
        </p:nvSpPr>
        <p:spPr>
          <a:xfrm rot="16200000">
            <a:off x="-758021" y="5730096"/>
            <a:ext cx="1879279" cy="369332"/>
          </a:xfrm>
          <a:prstGeom prst="rect">
            <a:avLst/>
          </a:prstGeom>
          <a:noFill/>
        </p:spPr>
        <p:txBody>
          <a:bodyPr wrap="square">
            <a:spAutoFit/>
          </a:bodyPr>
          <a:lstStyle/>
          <a:p>
            <a:r>
              <a:rPr lang="en-US" sz="1800" spc="600" dirty="0">
                <a:solidFill>
                  <a:schemeClr val="accent4"/>
                </a:solidFill>
                <a:latin typeface="+mj-lt"/>
              </a:rPr>
              <a:t>GLUCOSE</a:t>
            </a:r>
            <a:endParaRPr lang="en-SG" sz="1092" dirty="0"/>
          </a:p>
        </p:txBody>
      </p:sp>
    </p:spTree>
    <p:extLst>
      <p:ext uri="{BB962C8B-B14F-4D97-AF65-F5344CB8AC3E}">
        <p14:creationId xmlns:p14="http://schemas.microsoft.com/office/powerpoint/2010/main" val="144768237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ix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202246-9B90-4CE1-AAF1-3328E51AE0A5}"/>
              </a:ext>
            </a:extLst>
          </p:cNvPr>
          <p:cNvSpPr>
            <a:spLocks noGrp="1"/>
          </p:cNvSpPr>
          <p:nvPr>
            <p:ph type="pic" sz="quarter" idx="13"/>
          </p:nvPr>
        </p:nvSpPr>
        <p:spPr>
          <a:xfrm>
            <a:off x="0" y="0"/>
            <a:ext cx="12192000" cy="6858000"/>
          </a:xfrm>
        </p:spPr>
        <p:txBody>
          <a:bodyPr/>
          <a:lstStyle>
            <a:lvl1pPr marL="0" indent="0" algn="ctr">
              <a:buNone/>
              <a:defRPr/>
            </a:lvl1pPr>
          </a:lstStyle>
          <a:p>
            <a:r>
              <a:rPr lang="en-US" noProof="0"/>
              <a:t>Click icon to add picture</a:t>
            </a:r>
            <a:endParaRPr lang="en-US" noProof="0" dirty="0"/>
          </a:p>
        </p:txBody>
      </p:sp>
      <p:sp>
        <p:nvSpPr>
          <p:cNvPr id="18" name="Content Placeholder 2">
            <a:extLst>
              <a:ext uri="{FF2B5EF4-FFF2-40B4-BE49-F238E27FC236}">
                <a16:creationId xmlns:a16="http://schemas.microsoft.com/office/drawing/2014/main" id="{843DF42B-5E6A-409A-A205-0B59AE5FBD98}"/>
              </a:ext>
            </a:extLst>
          </p:cNvPr>
          <p:cNvSpPr>
            <a:spLocks noGrp="1"/>
          </p:cNvSpPr>
          <p:nvPr>
            <p:ph sz="half" idx="15"/>
          </p:nvPr>
        </p:nvSpPr>
        <p:spPr>
          <a:xfrm>
            <a:off x="8530302" y="1690689"/>
            <a:ext cx="3148965" cy="1922438"/>
          </a:xfrm>
        </p:spPr>
        <p:txBody>
          <a:bodyPr>
            <a:noAutofit/>
          </a:bodyPr>
          <a:lstStyle>
            <a:lvl1pPr marL="0" indent="0">
              <a:buNone/>
              <a:defRPr/>
            </a:lvl1pPr>
            <a:lvl2pPr marL="457179" indent="0">
              <a:buNone/>
              <a:defRPr/>
            </a:lvl2pPr>
            <a:lvl3pPr marL="914358" indent="0">
              <a:buNone/>
              <a:defRPr/>
            </a:lvl3pPr>
            <a:lvl4pPr marL="1371536" indent="0">
              <a:buNone/>
              <a:defRPr/>
            </a:lvl4pPr>
            <a:lvl5pPr marL="1828715"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2">
            <a:extLst>
              <a:ext uri="{FF2B5EF4-FFF2-40B4-BE49-F238E27FC236}">
                <a16:creationId xmlns:a16="http://schemas.microsoft.com/office/drawing/2014/main" id="{9C7A202D-9C81-48E9-AC0B-E4DDE20AE14F}"/>
              </a:ext>
            </a:extLst>
          </p:cNvPr>
          <p:cNvSpPr>
            <a:spLocks noGrp="1"/>
          </p:cNvSpPr>
          <p:nvPr>
            <p:ph sz="half" idx="14"/>
          </p:nvPr>
        </p:nvSpPr>
        <p:spPr>
          <a:xfrm>
            <a:off x="4888689" y="1702826"/>
            <a:ext cx="3148965" cy="1922438"/>
          </a:xfrm>
        </p:spPr>
        <p:txBody>
          <a:bodyPr>
            <a:noAutofit/>
          </a:bodyPr>
          <a:lstStyle>
            <a:lvl1pPr marL="0" indent="0">
              <a:buNone/>
              <a:defRPr/>
            </a:lvl1pPr>
            <a:lvl2pPr marL="457179" indent="0">
              <a:buNone/>
              <a:defRPr/>
            </a:lvl2pPr>
            <a:lvl3pPr marL="914358" indent="0">
              <a:buNone/>
              <a:defRPr/>
            </a:lvl3pPr>
            <a:lvl4pPr marL="1371536" indent="0">
              <a:buNone/>
              <a:defRPr/>
            </a:lvl4pPr>
            <a:lvl5pPr marL="1828715"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Title 1">
            <a:extLst>
              <a:ext uri="{FF2B5EF4-FFF2-40B4-BE49-F238E27FC236}">
                <a16:creationId xmlns:a16="http://schemas.microsoft.com/office/drawing/2014/main" id="{E7F76098-6FA1-470A-BEF4-E4B0AC75E8FE}"/>
              </a:ext>
            </a:extLst>
          </p:cNvPr>
          <p:cNvSpPr>
            <a:spLocks noGrp="1"/>
          </p:cNvSpPr>
          <p:nvPr>
            <p:ph type="title"/>
          </p:nvPr>
        </p:nvSpPr>
        <p:spPr/>
        <p:txBody>
          <a:bodyPr/>
          <a:lstStyle>
            <a:lvl1pPr>
              <a:defRPr>
                <a:solidFill>
                  <a:schemeClr val="accent4"/>
                </a:solidFill>
              </a:defRPr>
            </a:lvl1pPr>
          </a:lstStyle>
          <a:p>
            <a:r>
              <a:rPr lang="en-US" noProof="0"/>
              <a:t>Click to edit Master title style</a:t>
            </a:r>
            <a:endParaRPr lang="en-US" noProof="0" dirty="0"/>
          </a:p>
        </p:txBody>
      </p:sp>
      <p:sp>
        <p:nvSpPr>
          <p:cNvPr id="3" name="Content Placeholder 2">
            <a:extLst>
              <a:ext uri="{FF2B5EF4-FFF2-40B4-BE49-F238E27FC236}">
                <a16:creationId xmlns:a16="http://schemas.microsoft.com/office/drawing/2014/main" id="{4B647ABC-6745-43B6-8A64-6E191BD65CA2}"/>
              </a:ext>
            </a:extLst>
          </p:cNvPr>
          <p:cNvSpPr>
            <a:spLocks noGrp="1"/>
          </p:cNvSpPr>
          <p:nvPr>
            <p:ph sz="half" idx="1"/>
          </p:nvPr>
        </p:nvSpPr>
        <p:spPr>
          <a:xfrm>
            <a:off x="1337076" y="1702826"/>
            <a:ext cx="3148965" cy="1922438"/>
          </a:xfrm>
        </p:spPr>
        <p:txBody>
          <a:bodyPr>
            <a:noAutofit/>
          </a:bodyPr>
          <a:lstStyle>
            <a:lvl1pPr marL="0" indent="0">
              <a:buNone/>
              <a:defRPr/>
            </a:lvl1pPr>
            <a:lvl2pPr marL="457179" indent="0">
              <a:buNone/>
              <a:defRPr/>
            </a:lvl2pPr>
            <a:lvl3pPr marL="914358" indent="0">
              <a:buNone/>
              <a:defRPr/>
            </a:lvl3pPr>
            <a:lvl4pPr marL="1371536" indent="0">
              <a:buNone/>
              <a:defRPr/>
            </a:lvl4pPr>
            <a:lvl5pPr marL="1828715"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5" name="Content Placeholder 2">
            <a:extLst>
              <a:ext uri="{FF2B5EF4-FFF2-40B4-BE49-F238E27FC236}">
                <a16:creationId xmlns:a16="http://schemas.microsoft.com/office/drawing/2014/main" id="{70506441-775A-4D93-ADE3-695C86D6699F}"/>
              </a:ext>
            </a:extLst>
          </p:cNvPr>
          <p:cNvSpPr>
            <a:spLocks noGrp="1"/>
          </p:cNvSpPr>
          <p:nvPr>
            <p:ph sz="half" idx="16"/>
          </p:nvPr>
        </p:nvSpPr>
        <p:spPr>
          <a:xfrm>
            <a:off x="8530302" y="3849456"/>
            <a:ext cx="3148965" cy="1922438"/>
          </a:xfrm>
        </p:spPr>
        <p:txBody>
          <a:bodyPr>
            <a:noAutofit/>
          </a:bodyPr>
          <a:lstStyle>
            <a:lvl1pPr marL="0" indent="0">
              <a:buNone/>
              <a:defRPr/>
            </a:lvl1pPr>
            <a:lvl2pPr marL="457179" indent="0">
              <a:buNone/>
              <a:defRPr/>
            </a:lvl2pPr>
            <a:lvl3pPr marL="914358" indent="0">
              <a:buNone/>
              <a:defRPr/>
            </a:lvl3pPr>
            <a:lvl4pPr marL="1371536" indent="0">
              <a:buNone/>
              <a:defRPr/>
            </a:lvl4pPr>
            <a:lvl5pPr marL="1828715"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6" name="Content Placeholder 2">
            <a:extLst>
              <a:ext uri="{FF2B5EF4-FFF2-40B4-BE49-F238E27FC236}">
                <a16:creationId xmlns:a16="http://schemas.microsoft.com/office/drawing/2014/main" id="{FA00A08C-FA2D-44B5-9451-63F193A3E7B3}"/>
              </a:ext>
            </a:extLst>
          </p:cNvPr>
          <p:cNvSpPr>
            <a:spLocks noGrp="1"/>
          </p:cNvSpPr>
          <p:nvPr>
            <p:ph sz="half" idx="17"/>
          </p:nvPr>
        </p:nvSpPr>
        <p:spPr>
          <a:xfrm>
            <a:off x="4888689" y="3849456"/>
            <a:ext cx="3148965" cy="1922438"/>
          </a:xfrm>
        </p:spPr>
        <p:txBody>
          <a:bodyPr>
            <a:noAutofit/>
          </a:bodyPr>
          <a:lstStyle>
            <a:lvl1pPr marL="0" indent="0">
              <a:buNone/>
              <a:defRPr/>
            </a:lvl1pPr>
            <a:lvl2pPr marL="457179" indent="0">
              <a:buNone/>
              <a:defRPr/>
            </a:lvl2pPr>
            <a:lvl3pPr marL="914358" indent="0">
              <a:buNone/>
              <a:defRPr/>
            </a:lvl3pPr>
            <a:lvl4pPr marL="1371536" indent="0">
              <a:buNone/>
              <a:defRPr/>
            </a:lvl4pPr>
            <a:lvl5pPr marL="1828715"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Content Placeholder 2">
            <a:extLst>
              <a:ext uri="{FF2B5EF4-FFF2-40B4-BE49-F238E27FC236}">
                <a16:creationId xmlns:a16="http://schemas.microsoft.com/office/drawing/2014/main" id="{6A8F9540-8D26-4ADA-88E6-B9A742232C2D}"/>
              </a:ext>
            </a:extLst>
          </p:cNvPr>
          <p:cNvSpPr>
            <a:spLocks noGrp="1"/>
          </p:cNvSpPr>
          <p:nvPr>
            <p:ph sz="half" idx="18"/>
          </p:nvPr>
        </p:nvSpPr>
        <p:spPr>
          <a:xfrm>
            <a:off x="1337076" y="3849456"/>
            <a:ext cx="3148965" cy="1922438"/>
          </a:xfrm>
        </p:spPr>
        <p:txBody>
          <a:bodyPr>
            <a:noAutofit/>
          </a:bodyPr>
          <a:lstStyle>
            <a:lvl1pPr marL="0" indent="0">
              <a:buNone/>
              <a:defRPr/>
            </a:lvl1pPr>
            <a:lvl2pPr marL="457179" indent="0">
              <a:buNone/>
              <a:defRPr/>
            </a:lvl2pPr>
            <a:lvl3pPr marL="914358" indent="0">
              <a:buNone/>
              <a:defRPr/>
            </a:lvl3pPr>
            <a:lvl4pPr marL="1371536" indent="0">
              <a:buNone/>
              <a:defRPr/>
            </a:lvl4pPr>
            <a:lvl5pPr marL="1828715"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 name="Picture Placeholder 28">
            <a:extLst>
              <a:ext uri="{FF2B5EF4-FFF2-40B4-BE49-F238E27FC236}">
                <a16:creationId xmlns:a16="http://schemas.microsoft.com/office/drawing/2014/main" id="{3D7801BA-80A8-4F2C-90C8-155E6210A852}"/>
              </a:ext>
            </a:extLst>
          </p:cNvPr>
          <p:cNvSpPr>
            <a:spLocks noGrp="1"/>
          </p:cNvSpPr>
          <p:nvPr>
            <p:ph type="pic" sz="quarter" idx="19"/>
          </p:nvPr>
        </p:nvSpPr>
        <p:spPr>
          <a:xfrm>
            <a:off x="947635" y="1679577"/>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0" name="Picture Placeholder 28">
            <a:extLst>
              <a:ext uri="{FF2B5EF4-FFF2-40B4-BE49-F238E27FC236}">
                <a16:creationId xmlns:a16="http://schemas.microsoft.com/office/drawing/2014/main" id="{99C7ED62-8CE2-417B-9E03-DB47D419110B}"/>
              </a:ext>
            </a:extLst>
          </p:cNvPr>
          <p:cNvSpPr>
            <a:spLocks noGrp="1"/>
          </p:cNvSpPr>
          <p:nvPr>
            <p:ph type="pic" sz="quarter" idx="20"/>
          </p:nvPr>
        </p:nvSpPr>
        <p:spPr>
          <a:xfrm>
            <a:off x="4499247" y="1679577"/>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1" name="Picture Placeholder 28">
            <a:extLst>
              <a:ext uri="{FF2B5EF4-FFF2-40B4-BE49-F238E27FC236}">
                <a16:creationId xmlns:a16="http://schemas.microsoft.com/office/drawing/2014/main" id="{96383197-4013-4D5E-BF47-64BD2386A4D6}"/>
              </a:ext>
            </a:extLst>
          </p:cNvPr>
          <p:cNvSpPr>
            <a:spLocks noGrp="1"/>
          </p:cNvSpPr>
          <p:nvPr>
            <p:ph type="pic" sz="quarter" idx="21"/>
          </p:nvPr>
        </p:nvSpPr>
        <p:spPr>
          <a:xfrm>
            <a:off x="8126283" y="1679577"/>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2" name="Picture Placeholder 28">
            <a:extLst>
              <a:ext uri="{FF2B5EF4-FFF2-40B4-BE49-F238E27FC236}">
                <a16:creationId xmlns:a16="http://schemas.microsoft.com/office/drawing/2014/main" id="{B2568099-B430-4F70-A248-1840860FFEED}"/>
              </a:ext>
            </a:extLst>
          </p:cNvPr>
          <p:cNvSpPr>
            <a:spLocks noGrp="1"/>
          </p:cNvSpPr>
          <p:nvPr>
            <p:ph type="pic" sz="quarter" idx="22"/>
          </p:nvPr>
        </p:nvSpPr>
        <p:spPr>
          <a:xfrm>
            <a:off x="947635" y="3792080"/>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3" name="Picture Placeholder 28">
            <a:extLst>
              <a:ext uri="{FF2B5EF4-FFF2-40B4-BE49-F238E27FC236}">
                <a16:creationId xmlns:a16="http://schemas.microsoft.com/office/drawing/2014/main" id="{82A0F640-3653-4074-BEAA-B09FF6E0B391}"/>
              </a:ext>
            </a:extLst>
          </p:cNvPr>
          <p:cNvSpPr>
            <a:spLocks noGrp="1"/>
          </p:cNvSpPr>
          <p:nvPr>
            <p:ph type="pic" sz="quarter" idx="23"/>
          </p:nvPr>
        </p:nvSpPr>
        <p:spPr>
          <a:xfrm>
            <a:off x="4499247" y="3792080"/>
            <a:ext cx="376237" cy="376237"/>
          </a:xfrm>
        </p:spPr>
        <p:txBody>
          <a:bodyPr>
            <a:normAutofit/>
          </a:bodyPr>
          <a:lstStyle>
            <a:lvl1pPr marL="0" indent="0" algn="ctr">
              <a:buNone/>
              <a:defRPr sz="400"/>
            </a:lvl1pPr>
          </a:lstStyle>
          <a:p>
            <a:r>
              <a:rPr lang="en-US" noProof="0"/>
              <a:t>Click icon to add picture</a:t>
            </a:r>
            <a:endParaRPr lang="en-US" noProof="0" dirty="0"/>
          </a:p>
        </p:txBody>
      </p:sp>
      <p:sp>
        <p:nvSpPr>
          <p:cNvPr id="34" name="Picture Placeholder 28">
            <a:extLst>
              <a:ext uri="{FF2B5EF4-FFF2-40B4-BE49-F238E27FC236}">
                <a16:creationId xmlns:a16="http://schemas.microsoft.com/office/drawing/2014/main" id="{1723BD4F-261F-418F-B763-09039D2CA7B6}"/>
              </a:ext>
            </a:extLst>
          </p:cNvPr>
          <p:cNvSpPr>
            <a:spLocks noGrp="1"/>
          </p:cNvSpPr>
          <p:nvPr>
            <p:ph type="pic" sz="quarter" idx="24"/>
          </p:nvPr>
        </p:nvSpPr>
        <p:spPr>
          <a:xfrm>
            <a:off x="8126283" y="3792080"/>
            <a:ext cx="376237" cy="376237"/>
          </a:xfrm>
        </p:spPr>
        <p:txBody>
          <a:bodyPr>
            <a:normAutofit/>
          </a:bodyPr>
          <a:lstStyle>
            <a:lvl1pPr marL="0" indent="0" algn="ctr">
              <a:buNone/>
              <a:defRPr sz="400"/>
            </a:lvl1pPr>
          </a:lstStyle>
          <a:p>
            <a:r>
              <a:rPr lang="en-US" noProof="0"/>
              <a:t>Click icon to add picture</a:t>
            </a:r>
            <a:endParaRPr lang="en-US" noProof="0" dirty="0"/>
          </a:p>
        </p:txBody>
      </p:sp>
    </p:spTree>
    <p:extLst>
      <p:ext uri="{BB962C8B-B14F-4D97-AF65-F5344CB8AC3E}">
        <p14:creationId xmlns:p14="http://schemas.microsoft.com/office/powerpoint/2010/main" val="143280619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eam 4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a:lstStyle/>
          <a:p>
            <a:r>
              <a:rPr lang="en-US" dirty="0"/>
              <a:t>CLICK TO EDIT MASTER TITLE STYLE</a:t>
            </a:r>
          </a:p>
        </p:txBody>
      </p:sp>
      <p:sp>
        <p:nvSpPr>
          <p:cNvPr id="27" name="Picture Placeholder 26">
            <a:extLst>
              <a:ext uri="{FF2B5EF4-FFF2-40B4-BE49-F238E27FC236}">
                <a16:creationId xmlns:a16="http://schemas.microsoft.com/office/drawing/2014/main" id="{25A9EE92-C505-4777-B442-72C5A0BDCBF7}"/>
              </a:ext>
            </a:extLst>
          </p:cNvPr>
          <p:cNvSpPr>
            <a:spLocks noGrp="1"/>
          </p:cNvSpPr>
          <p:nvPr>
            <p:ph type="pic" sz="quarter" idx="16"/>
          </p:nvPr>
        </p:nvSpPr>
        <p:spPr>
          <a:xfrm>
            <a:off x="3667761" y="2047875"/>
            <a:ext cx="2103120" cy="3017520"/>
          </a:xfrm>
          <a:custGeom>
            <a:avLst/>
            <a:gdLst>
              <a:gd name="connsiteX0" fmla="*/ 0 w 2103120"/>
              <a:gd name="connsiteY0" fmla="*/ 0 h 3017520"/>
              <a:gd name="connsiteX1" fmla="*/ 2103120 w 2103120"/>
              <a:gd name="connsiteY1" fmla="*/ 0 h 3017520"/>
              <a:gd name="connsiteX2" fmla="*/ 2103120 w 2103120"/>
              <a:gd name="connsiteY2" fmla="*/ 3017520 h 3017520"/>
              <a:gd name="connsiteX3" fmla="*/ 2102104 w 2103120"/>
              <a:gd name="connsiteY3" fmla="*/ 3017520 h 3017520"/>
              <a:gd name="connsiteX4" fmla="*/ 2102104 w 2103120"/>
              <a:gd name="connsiteY4" fmla="*/ 2910625 h 3017520"/>
              <a:gd name="connsiteX5" fmla="*/ 0 w 2103120"/>
              <a:gd name="connsiteY5" fmla="*/ 2910625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3017520">
                <a:moveTo>
                  <a:pt x="0" y="0"/>
                </a:moveTo>
                <a:lnTo>
                  <a:pt x="2103120" y="0"/>
                </a:lnTo>
                <a:lnTo>
                  <a:pt x="2103120" y="3017520"/>
                </a:lnTo>
                <a:lnTo>
                  <a:pt x="2102104" y="3017520"/>
                </a:lnTo>
                <a:lnTo>
                  <a:pt x="2102104" y="2910625"/>
                </a:lnTo>
                <a:lnTo>
                  <a:pt x="0" y="2910625"/>
                </a:lnTo>
                <a:close/>
              </a:path>
            </a:pathLst>
          </a:custGeom>
          <a:solidFill>
            <a:schemeClr val="accent6">
              <a:lumMod val="20000"/>
              <a:lumOff val="80000"/>
            </a:schemeClr>
          </a:solidFill>
        </p:spPr>
        <p:txBody>
          <a:bodyPr wrap="square">
            <a:noAutofit/>
          </a:bodyPr>
          <a:lstStyle/>
          <a:p>
            <a:r>
              <a:rPr lang="en-US"/>
              <a:t>Click icon to add picture</a:t>
            </a:r>
            <a:endParaRPr lang="en-US" dirty="0"/>
          </a:p>
        </p:txBody>
      </p:sp>
      <p:sp>
        <p:nvSpPr>
          <p:cNvPr id="13" name="Text Placeholder 8">
            <a:extLst>
              <a:ext uri="{FF2B5EF4-FFF2-40B4-BE49-F238E27FC236}">
                <a16:creationId xmlns:a16="http://schemas.microsoft.com/office/drawing/2014/main" id="{0224436F-4BCF-481B-B0A9-C4AE888185BE}"/>
              </a:ext>
            </a:extLst>
          </p:cNvPr>
          <p:cNvSpPr>
            <a:spLocks noGrp="1"/>
          </p:cNvSpPr>
          <p:nvPr>
            <p:ph type="body" sz="quarter" idx="17" hasCustomPrompt="1"/>
          </p:nvPr>
        </p:nvSpPr>
        <p:spPr>
          <a:xfrm>
            <a:off x="3666744" y="5257800"/>
            <a:ext cx="2103120" cy="274320"/>
          </a:xfrm>
        </p:spPr>
        <p:txBody>
          <a:bodyPr>
            <a:noAutofit/>
          </a:bodyPr>
          <a:lstStyle>
            <a:lvl1pPr marL="0" indent="0">
              <a:buNone/>
              <a:defRPr sz="1400"/>
            </a:lvl1pPr>
            <a:lvl2pPr marL="457179" indent="0">
              <a:buNone/>
              <a:defRPr sz="1600"/>
            </a:lvl2pPr>
            <a:lvl3pPr marL="914358" indent="0">
              <a:buNone/>
              <a:defRPr sz="1600"/>
            </a:lvl3pPr>
            <a:lvl4pPr marL="1371536" indent="0">
              <a:buNone/>
              <a:defRPr sz="1600"/>
            </a:lvl4pPr>
            <a:lvl5pPr marL="1828715" indent="0">
              <a:buNone/>
              <a:defRPr sz="1600"/>
            </a:lvl5pPr>
          </a:lstStyle>
          <a:p>
            <a:pPr lvl="0"/>
            <a:r>
              <a:rPr lang="en-US" dirty="0"/>
              <a:t>Name</a:t>
            </a:r>
          </a:p>
        </p:txBody>
      </p:sp>
      <p:sp>
        <p:nvSpPr>
          <p:cNvPr id="14" name="Text Placeholder 10">
            <a:extLst>
              <a:ext uri="{FF2B5EF4-FFF2-40B4-BE49-F238E27FC236}">
                <a16:creationId xmlns:a16="http://schemas.microsoft.com/office/drawing/2014/main" id="{CE81F848-2A43-484F-8AB0-8E45A1507945}"/>
              </a:ext>
            </a:extLst>
          </p:cNvPr>
          <p:cNvSpPr>
            <a:spLocks noGrp="1"/>
          </p:cNvSpPr>
          <p:nvPr>
            <p:ph type="body" sz="quarter" idx="18" hasCustomPrompt="1"/>
          </p:nvPr>
        </p:nvSpPr>
        <p:spPr>
          <a:xfrm>
            <a:off x="3666744" y="5551170"/>
            <a:ext cx="2103120" cy="365760"/>
          </a:xfrm>
        </p:spPr>
        <p:txBody>
          <a:bodyPr>
            <a:noAutofit/>
          </a:bodyPr>
          <a:lstStyle>
            <a:lvl1pPr marL="0" indent="0">
              <a:buNone/>
              <a:defRPr sz="1200">
                <a:solidFill>
                  <a:schemeClr val="tx1">
                    <a:lumMod val="50000"/>
                    <a:lumOff val="50000"/>
                  </a:schemeClr>
                </a:solidFill>
              </a:defRPr>
            </a:lvl1pPr>
            <a:lvl2pPr marL="457179" indent="0">
              <a:buNone/>
              <a:defRPr sz="1200">
                <a:solidFill>
                  <a:schemeClr val="tx1">
                    <a:lumMod val="50000"/>
                    <a:lumOff val="50000"/>
                  </a:schemeClr>
                </a:solidFill>
              </a:defRPr>
            </a:lvl2pPr>
            <a:lvl3pPr marL="914358" indent="0">
              <a:buNone/>
              <a:defRPr sz="1200">
                <a:solidFill>
                  <a:schemeClr val="tx1">
                    <a:lumMod val="50000"/>
                    <a:lumOff val="50000"/>
                  </a:schemeClr>
                </a:solidFill>
              </a:defRPr>
            </a:lvl3pPr>
            <a:lvl4pPr marL="1371536" indent="0">
              <a:buNone/>
              <a:defRPr sz="1200">
                <a:solidFill>
                  <a:schemeClr val="tx1">
                    <a:lumMod val="50000"/>
                    <a:lumOff val="50000"/>
                  </a:schemeClr>
                </a:solidFill>
              </a:defRPr>
            </a:lvl4pPr>
            <a:lvl5pPr marL="1828715" indent="0">
              <a:buNone/>
              <a:defRPr sz="1200">
                <a:solidFill>
                  <a:schemeClr val="tx1">
                    <a:lumMod val="50000"/>
                    <a:lumOff val="50000"/>
                  </a:schemeClr>
                </a:solidFill>
              </a:defRPr>
            </a:lvl5pPr>
          </a:lstStyle>
          <a:p>
            <a:pPr lvl="0"/>
            <a:r>
              <a:rPr lang="en-US" dirty="0"/>
              <a:t>Title</a:t>
            </a:r>
          </a:p>
        </p:txBody>
      </p:sp>
      <p:sp>
        <p:nvSpPr>
          <p:cNvPr id="26" name="Picture Placeholder 25">
            <a:extLst>
              <a:ext uri="{FF2B5EF4-FFF2-40B4-BE49-F238E27FC236}">
                <a16:creationId xmlns:a16="http://schemas.microsoft.com/office/drawing/2014/main" id="{B98E2731-9AE8-4D4E-969E-814287EE84AB}"/>
              </a:ext>
            </a:extLst>
          </p:cNvPr>
          <p:cNvSpPr>
            <a:spLocks noGrp="1"/>
          </p:cNvSpPr>
          <p:nvPr>
            <p:ph type="pic" sz="quarter" idx="19"/>
          </p:nvPr>
        </p:nvSpPr>
        <p:spPr>
          <a:xfrm>
            <a:off x="6421120" y="2047875"/>
            <a:ext cx="2103120" cy="3017520"/>
          </a:xfrm>
          <a:custGeom>
            <a:avLst/>
            <a:gdLst>
              <a:gd name="connsiteX0" fmla="*/ 0 w 2103120"/>
              <a:gd name="connsiteY0" fmla="*/ 0 h 3017520"/>
              <a:gd name="connsiteX1" fmla="*/ 2103120 w 2103120"/>
              <a:gd name="connsiteY1" fmla="*/ 0 h 3017520"/>
              <a:gd name="connsiteX2" fmla="*/ 2103120 w 2103120"/>
              <a:gd name="connsiteY2" fmla="*/ 3017520 h 3017520"/>
              <a:gd name="connsiteX3" fmla="*/ 2100725 w 2103120"/>
              <a:gd name="connsiteY3" fmla="*/ 3017520 h 3017520"/>
              <a:gd name="connsiteX4" fmla="*/ 2100725 w 2103120"/>
              <a:gd name="connsiteY4" fmla="*/ 2910625 h 3017520"/>
              <a:gd name="connsiteX5" fmla="*/ 0 w 2103120"/>
              <a:gd name="connsiteY5" fmla="*/ 2910625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3017520">
                <a:moveTo>
                  <a:pt x="0" y="0"/>
                </a:moveTo>
                <a:lnTo>
                  <a:pt x="2103120" y="0"/>
                </a:lnTo>
                <a:lnTo>
                  <a:pt x="2103120" y="3017520"/>
                </a:lnTo>
                <a:lnTo>
                  <a:pt x="2100725" y="3017520"/>
                </a:lnTo>
                <a:lnTo>
                  <a:pt x="2100725" y="2910625"/>
                </a:lnTo>
                <a:lnTo>
                  <a:pt x="0" y="2910625"/>
                </a:lnTo>
                <a:close/>
              </a:path>
            </a:pathLst>
          </a:custGeom>
          <a:solidFill>
            <a:schemeClr val="accent6">
              <a:lumMod val="20000"/>
              <a:lumOff val="80000"/>
            </a:schemeClr>
          </a:solidFill>
        </p:spPr>
        <p:txBody>
          <a:bodyPr wrap="square">
            <a:noAutofit/>
          </a:bodyPr>
          <a:lstStyle/>
          <a:p>
            <a:r>
              <a:rPr lang="en-US"/>
              <a:t>Click icon to add picture</a:t>
            </a:r>
            <a:endParaRPr lang="en-US" dirty="0"/>
          </a:p>
        </p:txBody>
      </p:sp>
      <p:sp>
        <p:nvSpPr>
          <p:cNvPr id="16" name="Text Placeholder 8">
            <a:extLst>
              <a:ext uri="{FF2B5EF4-FFF2-40B4-BE49-F238E27FC236}">
                <a16:creationId xmlns:a16="http://schemas.microsoft.com/office/drawing/2014/main" id="{AB0DA7E8-8D66-4F86-86F2-604044642B80}"/>
              </a:ext>
            </a:extLst>
          </p:cNvPr>
          <p:cNvSpPr>
            <a:spLocks noGrp="1"/>
          </p:cNvSpPr>
          <p:nvPr>
            <p:ph type="body" sz="quarter" idx="20" hasCustomPrompt="1"/>
          </p:nvPr>
        </p:nvSpPr>
        <p:spPr>
          <a:xfrm>
            <a:off x="6419088" y="5257800"/>
            <a:ext cx="2103120" cy="274320"/>
          </a:xfrm>
        </p:spPr>
        <p:txBody>
          <a:bodyPr>
            <a:noAutofit/>
          </a:bodyPr>
          <a:lstStyle>
            <a:lvl1pPr marL="0" indent="0">
              <a:buNone/>
              <a:defRPr sz="1400"/>
            </a:lvl1pPr>
            <a:lvl2pPr marL="457179" indent="0">
              <a:buNone/>
              <a:defRPr sz="1600"/>
            </a:lvl2pPr>
            <a:lvl3pPr marL="914358" indent="0">
              <a:buNone/>
              <a:defRPr sz="1600"/>
            </a:lvl3pPr>
            <a:lvl4pPr marL="1371536" indent="0">
              <a:buNone/>
              <a:defRPr sz="1600"/>
            </a:lvl4pPr>
            <a:lvl5pPr marL="1828715" indent="0">
              <a:buNone/>
              <a:defRPr sz="1600"/>
            </a:lvl5pPr>
          </a:lstStyle>
          <a:p>
            <a:pPr lvl="0"/>
            <a:r>
              <a:rPr lang="en-US" dirty="0"/>
              <a:t>Name</a:t>
            </a:r>
          </a:p>
        </p:txBody>
      </p:sp>
      <p:sp>
        <p:nvSpPr>
          <p:cNvPr id="17" name="Text Placeholder 10">
            <a:extLst>
              <a:ext uri="{FF2B5EF4-FFF2-40B4-BE49-F238E27FC236}">
                <a16:creationId xmlns:a16="http://schemas.microsoft.com/office/drawing/2014/main" id="{3DC8F7DC-7D79-452D-89D4-DC0155C96864}"/>
              </a:ext>
            </a:extLst>
          </p:cNvPr>
          <p:cNvSpPr>
            <a:spLocks noGrp="1"/>
          </p:cNvSpPr>
          <p:nvPr>
            <p:ph type="body" sz="quarter" idx="21" hasCustomPrompt="1"/>
          </p:nvPr>
        </p:nvSpPr>
        <p:spPr>
          <a:xfrm>
            <a:off x="6419088" y="5551170"/>
            <a:ext cx="2103120" cy="365760"/>
          </a:xfrm>
        </p:spPr>
        <p:txBody>
          <a:bodyPr>
            <a:noAutofit/>
          </a:bodyPr>
          <a:lstStyle>
            <a:lvl1pPr marL="0" indent="0">
              <a:buNone/>
              <a:defRPr sz="1200">
                <a:solidFill>
                  <a:schemeClr val="tx1">
                    <a:lumMod val="50000"/>
                    <a:lumOff val="50000"/>
                  </a:schemeClr>
                </a:solidFill>
              </a:defRPr>
            </a:lvl1pPr>
            <a:lvl2pPr marL="457179" indent="0">
              <a:buNone/>
              <a:defRPr sz="1200">
                <a:solidFill>
                  <a:schemeClr val="tx1">
                    <a:lumMod val="50000"/>
                    <a:lumOff val="50000"/>
                  </a:schemeClr>
                </a:solidFill>
              </a:defRPr>
            </a:lvl2pPr>
            <a:lvl3pPr marL="914358" indent="0">
              <a:buNone/>
              <a:defRPr sz="1200">
                <a:solidFill>
                  <a:schemeClr val="tx1">
                    <a:lumMod val="50000"/>
                    <a:lumOff val="50000"/>
                  </a:schemeClr>
                </a:solidFill>
              </a:defRPr>
            </a:lvl3pPr>
            <a:lvl4pPr marL="1371536" indent="0">
              <a:buNone/>
              <a:defRPr sz="1200">
                <a:solidFill>
                  <a:schemeClr val="tx1">
                    <a:lumMod val="50000"/>
                    <a:lumOff val="50000"/>
                  </a:schemeClr>
                </a:solidFill>
              </a:defRPr>
            </a:lvl4pPr>
            <a:lvl5pPr marL="1828715" indent="0">
              <a:buNone/>
              <a:defRPr sz="1200">
                <a:solidFill>
                  <a:schemeClr val="tx1">
                    <a:lumMod val="50000"/>
                    <a:lumOff val="50000"/>
                  </a:schemeClr>
                </a:solidFill>
              </a:defRPr>
            </a:lvl5pPr>
          </a:lstStyle>
          <a:p>
            <a:pPr lvl="0"/>
            <a:r>
              <a:rPr lang="en-US" dirty="0"/>
              <a:t>Title</a:t>
            </a:r>
          </a:p>
        </p:txBody>
      </p:sp>
      <p:sp>
        <p:nvSpPr>
          <p:cNvPr id="30" name="Rectangle 29">
            <a:extLst>
              <a:ext uri="{FF2B5EF4-FFF2-40B4-BE49-F238E27FC236}">
                <a16:creationId xmlns:a16="http://schemas.microsoft.com/office/drawing/2014/main" id="{74AB8730-C1E9-4C39-AD6B-791ECCB2A856}"/>
              </a:ext>
              <a:ext uri="{C183D7F6-B498-43B3-948B-1728B52AA6E4}">
                <adec:decorative xmlns:adec="http://schemas.microsoft.com/office/drawing/2017/decorative" val="1"/>
              </a:ext>
            </a:extLst>
          </p:cNvPr>
          <p:cNvSpPr/>
          <p:nvPr/>
        </p:nvSpPr>
        <p:spPr>
          <a:xfrm>
            <a:off x="3666744" y="4958500"/>
            <a:ext cx="2103120" cy="1097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31" name="Rectangle 30">
            <a:extLst>
              <a:ext uri="{FF2B5EF4-FFF2-40B4-BE49-F238E27FC236}">
                <a16:creationId xmlns:a16="http://schemas.microsoft.com/office/drawing/2014/main" id="{FD0B1428-A83E-4197-AB02-D6F4EE2027A3}"/>
              </a:ext>
              <a:ext uri="{C183D7F6-B498-43B3-948B-1728B52AA6E4}">
                <adec:decorative xmlns:adec="http://schemas.microsoft.com/office/drawing/2017/decorative" val="1"/>
              </a:ext>
            </a:extLst>
          </p:cNvPr>
          <p:cNvSpPr/>
          <p:nvPr/>
        </p:nvSpPr>
        <p:spPr>
          <a:xfrm>
            <a:off x="6418725" y="4958500"/>
            <a:ext cx="2103120" cy="1097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7" name="Text Placeholder 6">
            <a:extLst>
              <a:ext uri="{FF2B5EF4-FFF2-40B4-BE49-F238E27FC236}">
                <a16:creationId xmlns:a16="http://schemas.microsoft.com/office/drawing/2014/main" id="{B01352AE-F08C-39A1-01C4-FF3D77D1B363}"/>
              </a:ext>
            </a:extLst>
          </p:cNvPr>
          <p:cNvSpPr>
            <a:spLocks noGrp="1"/>
          </p:cNvSpPr>
          <p:nvPr>
            <p:ph type="body" sz="quarter" idx="22"/>
          </p:nvPr>
        </p:nvSpPr>
        <p:spPr>
          <a:xfrm>
            <a:off x="838201" y="2047875"/>
            <a:ext cx="2741613" cy="2909888"/>
          </a:xfrm>
        </p:spPr>
        <p:txBody>
          <a:bodyPr>
            <a:normAutofit/>
          </a:bodyPr>
          <a:lstStyle>
            <a:lvl1pPr marL="0" indent="0">
              <a:buNone/>
              <a:defRPr sz="1800"/>
            </a:lvl1pPr>
            <a:lvl2pPr marL="457179" indent="0">
              <a:buNone/>
              <a:defRPr sz="1600"/>
            </a:lvl2pPr>
            <a:lvl3pPr marL="914358" indent="0">
              <a:buNone/>
              <a:defRPr sz="1400"/>
            </a:lvl3pPr>
            <a:lvl4pPr marL="1371536" indent="0">
              <a:buNone/>
              <a:defRPr sz="1200"/>
            </a:lvl4pPr>
            <a:lvl5pPr marL="1828715"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8" name="Text Placeholder 6">
            <a:extLst>
              <a:ext uri="{FF2B5EF4-FFF2-40B4-BE49-F238E27FC236}">
                <a16:creationId xmlns:a16="http://schemas.microsoft.com/office/drawing/2014/main" id="{6EBF839C-12DF-8458-1FA3-924D6DA0E7D9}"/>
              </a:ext>
            </a:extLst>
          </p:cNvPr>
          <p:cNvSpPr>
            <a:spLocks noGrp="1"/>
          </p:cNvSpPr>
          <p:nvPr>
            <p:ph type="body" sz="quarter" idx="23"/>
          </p:nvPr>
        </p:nvSpPr>
        <p:spPr>
          <a:xfrm>
            <a:off x="8612187" y="2047875"/>
            <a:ext cx="2741613" cy="2909888"/>
          </a:xfrm>
        </p:spPr>
        <p:txBody>
          <a:bodyPr>
            <a:normAutofit/>
          </a:bodyPr>
          <a:lstStyle>
            <a:lvl1pPr marL="0" indent="0">
              <a:buNone/>
              <a:defRPr sz="1800"/>
            </a:lvl1pPr>
            <a:lvl2pPr marL="457179" indent="0">
              <a:buNone/>
              <a:defRPr sz="1600"/>
            </a:lvl2pPr>
            <a:lvl3pPr marL="914358" indent="0">
              <a:buNone/>
              <a:defRPr sz="1400"/>
            </a:lvl3pPr>
            <a:lvl4pPr marL="1371536" indent="0">
              <a:buNone/>
              <a:defRPr sz="1200"/>
            </a:lvl4pPr>
            <a:lvl5pPr marL="1828715"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326731226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Our Competition v2">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D69FF8FD-CDD1-4BEE-8DB9-0CD4BDE983AA}"/>
              </a:ext>
              <a:ext uri="{C183D7F6-B498-43B3-948B-1728B52AA6E4}">
                <adec:decorative xmlns:adec="http://schemas.microsoft.com/office/drawing/2017/decorative" val="1"/>
              </a:ext>
            </a:extLst>
          </p:cNvPr>
          <p:cNvCxnSpPr>
            <a:cxnSpLocks/>
          </p:cNvCxnSpPr>
          <p:nvPr/>
        </p:nvCxnSpPr>
        <p:spPr>
          <a:xfrm>
            <a:off x="7335793" y="766763"/>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F1257F-A86F-48F4-BFFA-9BFB4355ED20}"/>
              </a:ext>
              <a:ext uri="{C183D7F6-B498-43B3-948B-1728B52AA6E4}">
                <adec:decorative xmlns:adec="http://schemas.microsoft.com/office/drawing/2017/decorative" val="1"/>
              </a:ext>
            </a:extLst>
          </p:cNvPr>
          <p:cNvCxnSpPr>
            <a:cxnSpLocks/>
          </p:cNvCxnSpPr>
          <p:nvPr/>
        </p:nvCxnSpPr>
        <p:spPr>
          <a:xfrm rot="5400000">
            <a:off x="7334351" y="757238"/>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FD01FCA-DF30-466C-9EAE-B0A13CF25D3B}"/>
              </a:ext>
              <a:ext uri="{C183D7F6-B498-43B3-948B-1728B52AA6E4}">
                <adec:decorative xmlns:adec="http://schemas.microsoft.com/office/drawing/2017/decorative" val="1"/>
              </a:ext>
            </a:extLst>
          </p:cNvPr>
          <p:cNvSpPr/>
          <p:nvPr/>
        </p:nvSpPr>
        <p:spPr>
          <a:xfrm>
            <a:off x="5831168" y="4486275"/>
            <a:ext cx="622236" cy="62223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23" name="Rectangle 22">
            <a:extLst>
              <a:ext uri="{FF2B5EF4-FFF2-40B4-BE49-F238E27FC236}">
                <a16:creationId xmlns:a16="http://schemas.microsoft.com/office/drawing/2014/main" id="{56F9F0CF-5966-47C2-9A41-0CD85E85D264}"/>
              </a:ext>
              <a:ext uri="{C183D7F6-B498-43B3-948B-1728B52AA6E4}">
                <adec:decorative xmlns:adec="http://schemas.microsoft.com/office/drawing/2017/decorative" val="1"/>
              </a:ext>
            </a:extLst>
          </p:cNvPr>
          <p:cNvSpPr/>
          <p:nvPr/>
        </p:nvSpPr>
        <p:spPr>
          <a:xfrm>
            <a:off x="4564643" y="4047275"/>
            <a:ext cx="622236" cy="622236"/>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25" name="Rectangle 24">
            <a:extLst>
              <a:ext uri="{FF2B5EF4-FFF2-40B4-BE49-F238E27FC236}">
                <a16:creationId xmlns:a16="http://schemas.microsoft.com/office/drawing/2014/main" id="{92EFF630-FDAA-46A7-8CEE-21CAB6BC2507}"/>
              </a:ext>
              <a:ext uri="{C183D7F6-B498-43B3-948B-1728B52AA6E4}">
                <adec:decorative xmlns:adec="http://schemas.microsoft.com/office/drawing/2017/decorative" val="1"/>
              </a:ext>
            </a:extLst>
          </p:cNvPr>
          <p:cNvSpPr/>
          <p:nvPr/>
        </p:nvSpPr>
        <p:spPr>
          <a:xfrm>
            <a:off x="6229331" y="2163148"/>
            <a:ext cx="622236" cy="622236"/>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27" name="Rectangle 26">
            <a:extLst>
              <a:ext uri="{FF2B5EF4-FFF2-40B4-BE49-F238E27FC236}">
                <a16:creationId xmlns:a16="http://schemas.microsoft.com/office/drawing/2014/main" id="{2383BA8C-6DBE-4569-B07B-9FB55F80D616}"/>
              </a:ext>
              <a:ext uri="{C183D7F6-B498-43B3-948B-1728B52AA6E4}">
                <adec:decorative xmlns:adec="http://schemas.microsoft.com/office/drawing/2017/decorative" val="1"/>
              </a:ext>
            </a:extLst>
          </p:cNvPr>
          <p:cNvSpPr/>
          <p:nvPr/>
        </p:nvSpPr>
        <p:spPr>
          <a:xfrm>
            <a:off x="7859108" y="3573553"/>
            <a:ext cx="622236" cy="622236"/>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29" name="Rectangle 28">
            <a:extLst>
              <a:ext uri="{FF2B5EF4-FFF2-40B4-BE49-F238E27FC236}">
                <a16:creationId xmlns:a16="http://schemas.microsoft.com/office/drawing/2014/main" id="{1108DE16-ABA8-4BC8-93C4-F8A521C8A509}"/>
              </a:ext>
              <a:ext uri="{C183D7F6-B498-43B3-948B-1728B52AA6E4}">
                <adec:decorative xmlns:adec="http://schemas.microsoft.com/office/drawing/2017/decorative" val="1"/>
              </a:ext>
            </a:extLst>
          </p:cNvPr>
          <p:cNvSpPr/>
          <p:nvPr/>
        </p:nvSpPr>
        <p:spPr>
          <a:xfrm>
            <a:off x="9795826" y="4201049"/>
            <a:ext cx="622236" cy="622236"/>
          </a:xfrm>
          <a:prstGeom prst="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31" name="Rectangle 30">
            <a:extLst>
              <a:ext uri="{FF2B5EF4-FFF2-40B4-BE49-F238E27FC236}">
                <a16:creationId xmlns:a16="http://schemas.microsoft.com/office/drawing/2014/main" id="{E93C062E-DD5E-49BC-A10D-F70C1931F00A}"/>
              </a:ext>
              <a:ext uri="{C183D7F6-B498-43B3-948B-1728B52AA6E4}">
                <adec:decorative xmlns:adec="http://schemas.microsoft.com/office/drawing/2017/decorative" val="1"/>
              </a:ext>
            </a:extLst>
          </p:cNvPr>
          <p:cNvSpPr/>
          <p:nvPr/>
        </p:nvSpPr>
        <p:spPr>
          <a:xfrm>
            <a:off x="7962757" y="1603982"/>
            <a:ext cx="2057805" cy="767123"/>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2" name="Title 1">
            <a:extLst>
              <a:ext uri="{FF2B5EF4-FFF2-40B4-BE49-F238E27FC236}">
                <a16:creationId xmlns:a16="http://schemas.microsoft.com/office/drawing/2014/main" id="{B1799781-E0A0-4C4E-A069-37290BED8FE5}"/>
              </a:ext>
            </a:extLst>
          </p:cNvPr>
          <p:cNvSpPr>
            <a:spLocks noGrp="1"/>
          </p:cNvSpPr>
          <p:nvPr>
            <p:ph type="title" hasCustomPrompt="1"/>
          </p:nvPr>
        </p:nvSpPr>
        <p:spPr>
          <a:xfrm>
            <a:off x="740427" y="571145"/>
            <a:ext cx="5355570" cy="438144"/>
          </a:xfrm>
          <a:prstGeom prst="rect">
            <a:avLst/>
          </a:prstGeom>
        </p:spPr>
        <p:txBody>
          <a:bodyPr/>
          <a:lstStyle>
            <a:lvl1pPr>
              <a:defRPr sz="2400" cap="all" spc="100" baseline="0">
                <a:solidFill>
                  <a:schemeClr val="accent2"/>
                </a:solidFill>
              </a:defRPr>
            </a:lvl1pPr>
          </a:lstStyle>
          <a:p>
            <a:r>
              <a:rPr lang="en-US" dirty="0"/>
              <a:t>Click to add title</a:t>
            </a:r>
          </a:p>
        </p:txBody>
      </p:sp>
      <p:sp>
        <p:nvSpPr>
          <p:cNvPr id="38" name="Text Placeholder 10">
            <a:extLst>
              <a:ext uri="{FF2B5EF4-FFF2-40B4-BE49-F238E27FC236}">
                <a16:creationId xmlns:a16="http://schemas.microsoft.com/office/drawing/2014/main" id="{5D896357-F0C4-4728-BE54-A809E6E3100F}"/>
              </a:ext>
            </a:extLst>
          </p:cNvPr>
          <p:cNvSpPr>
            <a:spLocks noGrp="1"/>
          </p:cNvSpPr>
          <p:nvPr>
            <p:ph type="body" sz="quarter" idx="16" hasCustomPrompt="1"/>
          </p:nvPr>
        </p:nvSpPr>
        <p:spPr>
          <a:xfrm>
            <a:off x="6463262" y="311796"/>
            <a:ext cx="1706966" cy="426393"/>
          </a:xfrm>
          <a:prstGeom prst="rect">
            <a:avLst/>
          </a:prstGeom>
        </p:spPr>
        <p:txBody>
          <a:bodyPr anchor="b"/>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42" name="Text Placeholder 10">
            <a:extLst>
              <a:ext uri="{FF2B5EF4-FFF2-40B4-BE49-F238E27FC236}">
                <a16:creationId xmlns:a16="http://schemas.microsoft.com/office/drawing/2014/main" id="{CB13D4EF-593A-4D3C-9712-515EE5A358AC}"/>
              </a:ext>
            </a:extLst>
          </p:cNvPr>
          <p:cNvSpPr>
            <a:spLocks noGrp="1"/>
          </p:cNvSpPr>
          <p:nvPr>
            <p:ph type="body" sz="quarter" idx="20" hasCustomPrompt="1"/>
          </p:nvPr>
        </p:nvSpPr>
        <p:spPr>
          <a:xfrm>
            <a:off x="8026762" y="1774347"/>
            <a:ext cx="1929792" cy="426393"/>
          </a:xfrm>
          <a:prstGeom prst="rect">
            <a:avLst/>
          </a:prstGeom>
        </p:spPr>
        <p:txBody>
          <a:bodyPr anchor="ctr"/>
          <a:lstStyle>
            <a:lvl1pPr marL="0" indent="0" algn="ctr">
              <a:lnSpc>
                <a:spcPct val="80000"/>
              </a:lnSpc>
              <a:spcBef>
                <a:spcPts val="0"/>
              </a:spcBef>
              <a:buNone/>
              <a:defRPr sz="2000" cap="all" spc="100" baseline="0">
                <a:solidFill>
                  <a:schemeClr val="accent6">
                    <a:lumMod val="50000"/>
                  </a:schemeClr>
                </a:solidFill>
                <a:latin typeface="+mj-lt"/>
              </a:defRPr>
            </a:lvl1pPr>
          </a:lstStyle>
          <a:p>
            <a:pPr lvl="0"/>
            <a:r>
              <a:rPr lang="en-US" dirty="0"/>
              <a:t>Click to add name</a:t>
            </a:r>
          </a:p>
        </p:txBody>
      </p:sp>
      <p:sp>
        <p:nvSpPr>
          <p:cNvPr id="47" name="Text Placeholder 10">
            <a:extLst>
              <a:ext uri="{FF2B5EF4-FFF2-40B4-BE49-F238E27FC236}">
                <a16:creationId xmlns:a16="http://schemas.microsoft.com/office/drawing/2014/main" id="{449D2BE7-8177-406D-94BB-001D561B5A89}"/>
              </a:ext>
            </a:extLst>
          </p:cNvPr>
          <p:cNvSpPr>
            <a:spLocks noGrp="1"/>
          </p:cNvSpPr>
          <p:nvPr>
            <p:ph type="body" sz="quarter" idx="25" hasCustomPrompt="1"/>
          </p:nvPr>
        </p:nvSpPr>
        <p:spPr>
          <a:xfrm>
            <a:off x="6083674" y="2261071"/>
            <a:ext cx="913553" cy="426393"/>
          </a:xfrm>
          <a:prstGeom prst="rect">
            <a:avLst/>
          </a:prstGeom>
        </p:spPr>
        <p:txBody>
          <a:bodyPr anchor="ctr"/>
          <a:lstStyle>
            <a:lvl1pPr marL="0" indent="0" algn="ctr">
              <a:buNone/>
              <a:defRPr sz="1600" cap="all" spc="100" baseline="0">
                <a:solidFill>
                  <a:schemeClr val="accent4">
                    <a:lumMod val="50000"/>
                  </a:schemeClr>
                </a:solidFill>
                <a:latin typeface="+mj-lt"/>
              </a:defRPr>
            </a:lvl1pPr>
          </a:lstStyle>
          <a:p>
            <a:pPr lvl="0"/>
            <a:r>
              <a:rPr lang="en-US" dirty="0"/>
              <a:t>name</a:t>
            </a:r>
          </a:p>
        </p:txBody>
      </p:sp>
      <p:sp>
        <p:nvSpPr>
          <p:cNvPr id="40" name="Text Placeholder 10">
            <a:extLst>
              <a:ext uri="{FF2B5EF4-FFF2-40B4-BE49-F238E27FC236}">
                <a16:creationId xmlns:a16="http://schemas.microsoft.com/office/drawing/2014/main" id="{FD164278-C8C4-4514-8B3E-9505CB674743}"/>
              </a:ext>
            </a:extLst>
          </p:cNvPr>
          <p:cNvSpPr>
            <a:spLocks noGrp="1"/>
          </p:cNvSpPr>
          <p:nvPr>
            <p:ph type="body" sz="quarter" idx="18" hasCustomPrompt="1"/>
          </p:nvPr>
        </p:nvSpPr>
        <p:spPr>
          <a:xfrm>
            <a:off x="3149242" y="3061801"/>
            <a:ext cx="1706966" cy="426393"/>
          </a:xfrm>
          <a:prstGeom prst="rect">
            <a:avLst/>
          </a:prstGeom>
        </p:spPr>
        <p:txBody>
          <a:bodyPr anchor="t"/>
          <a:lstStyle>
            <a:lvl1pPr marL="0" indent="0" algn="r">
              <a:buNone/>
              <a:defRPr sz="1400" cap="all" spc="100" baseline="0">
                <a:solidFill>
                  <a:schemeClr val="bg1">
                    <a:lumMod val="50000"/>
                  </a:schemeClr>
                </a:solidFill>
                <a:latin typeface="+mj-lt"/>
              </a:defRPr>
            </a:lvl1pPr>
          </a:lstStyle>
          <a:p>
            <a:pPr lvl="0"/>
            <a:r>
              <a:rPr lang="en-US" dirty="0"/>
              <a:t>Click to add name</a:t>
            </a:r>
          </a:p>
        </p:txBody>
      </p:sp>
      <p:sp>
        <p:nvSpPr>
          <p:cNvPr id="41" name="Text Placeholder 10">
            <a:extLst>
              <a:ext uri="{FF2B5EF4-FFF2-40B4-BE49-F238E27FC236}">
                <a16:creationId xmlns:a16="http://schemas.microsoft.com/office/drawing/2014/main" id="{45FF02C4-FA25-4AE4-B4EF-D106CDD0FEB4}"/>
              </a:ext>
            </a:extLst>
          </p:cNvPr>
          <p:cNvSpPr>
            <a:spLocks noGrp="1"/>
          </p:cNvSpPr>
          <p:nvPr>
            <p:ph type="body" sz="quarter" idx="19" hasCustomPrompt="1"/>
          </p:nvPr>
        </p:nvSpPr>
        <p:spPr>
          <a:xfrm>
            <a:off x="9795826" y="3061801"/>
            <a:ext cx="1706966" cy="426393"/>
          </a:xfrm>
          <a:prstGeom prst="rect">
            <a:avLst/>
          </a:prstGeom>
        </p:spPr>
        <p:txBody>
          <a:bodyPr anchor="t"/>
          <a:lstStyle>
            <a:lvl1pPr marL="0" indent="0" algn="l">
              <a:buNone/>
              <a:defRPr sz="1400" cap="all" spc="100" baseline="0">
                <a:solidFill>
                  <a:schemeClr val="bg1">
                    <a:lumMod val="50000"/>
                  </a:schemeClr>
                </a:solidFill>
                <a:latin typeface="+mj-lt"/>
              </a:defRPr>
            </a:lvl1pPr>
          </a:lstStyle>
          <a:p>
            <a:pPr lvl="0"/>
            <a:r>
              <a:rPr lang="en-US" dirty="0"/>
              <a:t>Click to add name</a:t>
            </a:r>
          </a:p>
        </p:txBody>
      </p:sp>
      <p:sp>
        <p:nvSpPr>
          <p:cNvPr id="45" name="Text Placeholder 10">
            <a:extLst>
              <a:ext uri="{FF2B5EF4-FFF2-40B4-BE49-F238E27FC236}">
                <a16:creationId xmlns:a16="http://schemas.microsoft.com/office/drawing/2014/main" id="{2EA0BE42-73C1-43D0-9520-94265CBEE415}"/>
              </a:ext>
            </a:extLst>
          </p:cNvPr>
          <p:cNvSpPr>
            <a:spLocks noGrp="1"/>
          </p:cNvSpPr>
          <p:nvPr>
            <p:ph type="body" sz="quarter" idx="23" hasCustomPrompt="1"/>
          </p:nvPr>
        </p:nvSpPr>
        <p:spPr>
          <a:xfrm>
            <a:off x="7713451" y="3671476"/>
            <a:ext cx="913553" cy="426393"/>
          </a:xfrm>
          <a:prstGeom prst="rect">
            <a:avLst/>
          </a:prstGeom>
        </p:spPr>
        <p:txBody>
          <a:bodyPr anchor="ctr"/>
          <a:lstStyle>
            <a:lvl1pPr marL="0" indent="0" algn="ctr">
              <a:buNone/>
              <a:defRPr sz="1600" cap="all" spc="100" baseline="0">
                <a:solidFill>
                  <a:schemeClr val="bg2">
                    <a:lumMod val="50000"/>
                  </a:schemeClr>
                </a:solidFill>
                <a:latin typeface="+mj-lt"/>
              </a:defRPr>
            </a:lvl1pPr>
          </a:lstStyle>
          <a:p>
            <a:pPr lvl="0"/>
            <a:r>
              <a:rPr lang="en-US" dirty="0"/>
              <a:t>name</a:t>
            </a:r>
          </a:p>
        </p:txBody>
      </p:sp>
      <p:sp>
        <p:nvSpPr>
          <p:cNvPr id="43" name="Text Placeholder 10">
            <a:extLst>
              <a:ext uri="{FF2B5EF4-FFF2-40B4-BE49-F238E27FC236}">
                <a16:creationId xmlns:a16="http://schemas.microsoft.com/office/drawing/2014/main" id="{4E23821A-CE37-4CA8-82BC-5731CBD7BC63}"/>
              </a:ext>
            </a:extLst>
          </p:cNvPr>
          <p:cNvSpPr>
            <a:spLocks noGrp="1"/>
          </p:cNvSpPr>
          <p:nvPr>
            <p:ph type="body" sz="quarter" idx="21" hasCustomPrompt="1"/>
          </p:nvPr>
        </p:nvSpPr>
        <p:spPr>
          <a:xfrm>
            <a:off x="4418985" y="4145198"/>
            <a:ext cx="913553" cy="426393"/>
          </a:xfrm>
          <a:prstGeom prst="rect">
            <a:avLst/>
          </a:prstGeom>
        </p:spPr>
        <p:txBody>
          <a:bodyPr anchor="ctr"/>
          <a:lstStyle>
            <a:lvl1pPr marL="0" indent="0" algn="ctr">
              <a:buNone/>
              <a:defRPr sz="1600" cap="all" spc="100" baseline="0">
                <a:solidFill>
                  <a:schemeClr val="accent1">
                    <a:lumMod val="75000"/>
                  </a:schemeClr>
                </a:solidFill>
                <a:latin typeface="+mj-lt"/>
              </a:defRPr>
            </a:lvl1pPr>
          </a:lstStyle>
          <a:p>
            <a:pPr lvl="0"/>
            <a:r>
              <a:rPr lang="en-US" dirty="0"/>
              <a:t>name</a:t>
            </a:r>
          </a:p>
        </p:txBody>
      </p:sp>
      <p:sp>
        <p:nvSpPr>
          <p:cNvPr id="44" name="Text Placeholder 10">
            <a:extLst>
              <a:ext uri="{FF2B5EF4-FFF2-40B4-BE49-F238E27FC236}">
                <a16:creationId xmlns:a16="http://schemas.microsoft.com/office/drawing/2014/main" id="{83ED92E9-F268-4C1E-9440-F605C9EBD510}"/>
              </a:ext>
            </a:extLst>
          </p:cNvPr>
          <p:cNvSpPr>
            <a:spLocks noGrp="1"/>
          </p:cNvSpPr>
          <p:nvPr>
            <p:ph type="body" sz="quarter" idx="22" hasCustomPrompt="1"/>
          </p:nvPr>
        </p:nvSpPr>
        <p:spPr>
          <a:xfrm>
            <a:off x="5685510" y="4584197"/>
            <a:ext cx="913553" cy="426393"/>
          </a:xfrm>
          <a:prstGeom prst="rect">
            <a:avLst/>
          </a:prstGeom>
        </p:spPr>
        <p:txBody>
          <a:bodyPr anchor="ctr"/>
          <a:lstStyle>
            <a:lvl1pPr marL="0" indent="0" algn="ctr">
              <a:buNone/>
              <a:defRPr sz="1600" cap="all" spc="100" baseline="0">
                <a:solidFill>
                  <a:schemeClr val="accent1">
                    <a:lumMod val="50000"/>
                  </a:schemeClr>
                </a:solidFill>
                <a:latin typeface="+mj-lt"/>
              </a:defRPr>
            </a:lvl1pPr>
          </a:lstStyle>
          <a:p>
            <a:pPr lvl="0"/>
            <a:r>
              <a:rPr lang="en-US" dirty="0"/>
              <a:t>name</a:t>
            </a:r>
          </a:p>
        </p:txBody>
      </p:sp>
      <p:sp>
        <p:nvSpPr>
          <p:cNvPr id="46" name="Text Placeholder 10">
            <a:extLst>
              <a:ext uri="{FF2B5EF4-FFF2-40B4-BE49-F238E27FC236}">
                <a16:creationId xmlns:a16="http://schemas.microsoft.com/office/drawing/2014/main" id="{B29F508B-CAFE-4871-8267-E5406A4D6C46}"/>
              </a:ext>
            </a:extLst>
          </p:cNvPr>
          <p:cNvSpPr>
            <a:spLocks noGrp="1"/>
          </p:cNvSpPr>
          <p:nvPr>
            <p:ph type="body" sz="quarter" idx="24" hasCustomPrompt="1"/>
          </p:nvPr>
        </p:nvSpPr>
        <p:spPr>
          <a:xfrm>
            <a:off x="9650169" y="4298971"/>
            <a:ext cx="913553" cy="426393"/>
          </a:xfrm>
          <a:prstGeom prst="rect">
            <a:avLst/>
          </a:prstGeom>
        </p:spPr>
        <p:txBody>
          <a:bodyPr anchor="ctr"/>
          <a:lstStyle>
            <a:lvl1pPr marL="0" indent="0" algn="ctr">
              <a:buNone/>
              <a:defRPr sz="1600" cap="all" spc="100" baseline="0">
                <a:solidFill>
                  <a:schemeClr val="bg2">
                    <a:lumMod val="75000"/>
                  </a:schemeClr>
                </a:solidFill>
                <a:latin typeface="+mj-lt"/>
              </a:defRPr>
            </a:lvl1pPr>
          </a:lstStyle>
          <a:p>
            <a:pPr lvl="0"/>
            <a:r>
              <a:rPr lang="en-US" dirty="0"/>
              <a:t>name</a:t>
            </a:r>
          </a:p>
        </p:txBody>
      </p:sp>
      <p:sp>
        <p:nvSpPr>
          <p:cNvPr id="39" name="Text Placeholder 10">
            <a:extLst>
              <a:ext uri="{FF2B5EF4-FFF2-40B4-BE49-F238E27FC236}">
                <a16:creationId xmlns:a16="http://schemas.microsoft.com/office/drawing/2014/main" id="{C40D7D1C-3379-42CE-B3D7-A585CDECBD11}"/>
              </a:ext>
            </a:extLst>
          </p:cNvPr>
          <p:cNvSpPr>
            <a:spLocks noGrp="1"/>
          </p:cNvSpPr>
          <p:nvPr>
            <p:ph type="body" sz="quarter" idx="17" hasCustomPrompt="1"/>
          </p:nvPr>
        </p:nvSpPr>
        <p:spPr>
          <a:xfrm>
            <a:off x="6463261" y="5683896"/>
            <a:ext cx="1706966" cy="426393"/>
          </a:xfrm>
          <a:prstGeom prst="rect">
            <a:avLst/>
          </a:prstGeom>
        </p:spPr>
        <p:txBody>
          <a:bodyPr anchor="t"/>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Tree>
    <p:extLst>
      <p:ext uri="{BB962C8B-B14F-4D97-AF65-F5344CB8AC3E}">
        <p14:creationId xmlns:p14="http://schemas.microsoft.com/office/powerpoint/2010/main" val="1818664246"/>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Yr Action Pla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378E50-94EF-4230-91B3-4CDA4804D460}"/>
              </a:ext>
              <a:ext uri="{C183D7F6-B498-43B3-948B-1728B52AA6E4}">
                <adec:decorative xmlns:adec="http://schemas.microsoft.com/office/drawing/2017/decorative" val="1"/>
              </a:ext>
            </a:extLst>
          </p:cNvPr>
          <p:cNvGrpSpPr/>
          <p:nvPr/>
        </p:nvGrpSpPr>
        <p:grpSpPr>
          <a:xfrm>
            <a:off x="2749477" y="4411918"/>
            <a:ext cx="7895340" cy="344415"/>
            <a:chOff x="2749477" y="4411918"/>
            <a:chExt cx="7895340" cy="344415"/>
          </a:xfrm>
        </p:grpSpPr>
        <p:cxnSp>
          <p:nvCxnSpPr>
            <p:cNvPr id="102" name="Straight Connector 101">
              <a:extLst>
                <a:ext uri="{FF2B5EF4-FFF2-40B4-BE49-F238E27FC236}">
                  <a16:creationId xmlns:a16="http://schemas.microsoft.com/office/drawing/2014/main" id="{3FDF687F-1594-4839-AA46-5DACB2E040FA}"/>
                </a:ext>
                <a:ext uri="{C183D7F6-B498-43B3-948B-1728B52AA6E4}">
                  <adec:decorative xmlns:adec="http://schemas.microsoft.com/office/drawing/2017/decorative" val="1"/>
                </a:ext>
              </a:extLst>
            </p:cNvPr>
            <p:cNvCxnSpPr>
              <a:cxnSpLocks/>
            </p:cNvCxnSpPr>
            <p:nvPr/>
          </p:nvCxnSpPr>
          <p:spPr>
            <a:xfrm flipH="1">
              <a:off x="2749477" y="4411918"/>
              <a:ext cx="1260" cy="3444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AD917A9-665D-46F4-8911-E2881838B6E6}"/>
                </a:ext>
                <a:ext uri="{C183D7F6-B498-43B3-948B-1728B52AA6E4}">
                  <adec:decorative xmlns:adec="http://schemas.microsoft.com/office/drawing/2017/decorative" val="1"/>
                </a:ext>
              </a:extLst>
            </p:cNvPr>
            <p:cNvCxnSpPr>
              <a:cxnSpLocks/>
            </p:cNvCxnSpPr>
            <p:nvPr/>
          </p:nvCxnSpPr>
          <p:spPr>
            <a:xfrm flipH="1">
              <a:off x="6699668" y="4411918"/>
              <a:ext cx="1260" cy="3444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7D52265-C77D-45A6-96A5-2656848A3117}"/>
                </a:ext>
                <a:ext uri="{C183D7F6-B498-43B3-948B-1728B52AA6E4}">
                  <adec:decorative xmlns:adec="http://schemas.microsoft.com/office/drawing/2017/decorative" val="1"/>
                </a:ext>
              </a:extLst>
            </p:cNvPr>
            <p:cNvCxnSpPr>
              <a:cxnSpLocks/>
            </p:cNvCxnSpPr>
            <p:nvPr/>
          </p:nvCxnSpPr>
          <p:spPr>
            <a:xfrm flipH="1">
              <a:off x="10643557" y="4411918"/>
              <a:ext cx="1260" cy="3444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4075B284-B3F9-49E3-A5BC-FBFD2C706C3D}"/>
              </a:ext>
              <a:ext uri="{C183D7F6-B498-43B3-948B-1728B52AA6E4}">
                <adec:decorative xmlns:adec="http://schemas.microsoft.com/office/drawing/2017/decorative" val="1"/>
              </a:ext>
            </a:extLst>
          </p:cNvPr>
          <p:cNvGrpSpPr/>
          <p:nvPr/>
        </p:nvGrpSpPr>
        <p:grpSpPr>
          <a:xfrm>
            <a:off x="2750738" y="2675138"/>
            <a:ext cx="6313957" cy="344415"/>
            <a:chOff x="2750737" y="2675138"/>
            <a:chExt cx="6313957" cy="344415"/>
          </a:xfrm>
        </p:grpSpPr>
        <p:cxnSp>
          <p:nvCxnSpPr>
            <p:cNvPr id="148" name="Straight Connector 147">
              <a:extLst>
                <a:ext uri="{FF2B5EF4-FFF2-40B4-BE49-F238E27FC236}">
                  <a16:creationId xmlns:a16="http://schemas.microsoft.com/office/drawing/2014/main" id="{1D75FFD8-965E-47C7-B05F-A941B5164AB4}"/>
                </a:ext>
                <a:ext uri="{C183D7F6-B498-43B3-948B-1728B52AA6E4}">
                  <adec:decorative xmlns:adec="http://schemas.microsoft.com/office/drawing/2017/decorative" val="1"/>
                </a:ext>
              </a:extLst>
            </p:cNvPr>
            <p:cNvCxnSpPr>
              <a:cxnSpLocks/>
            </p:cNvCxnSpPr>
            <p:nvPr/>
          </p:nvCxnSpPr>
          <p:spPr>
            <a:xfrm flipH="1">
              <a:off x="2750737" y="2675138"/>
              <a:ext cx="1260" cy="3444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BDDFF1A-AABD-4DA5-9811-02C4149132AF}"/>
                </a:ext>
                <a:ext uri="{C183D7F6-B498-43B3-948B-1728B52AA6E4}">
                  <adec:decorative xmlns:adec="http://schemas.microsoft.com/office/drawing/2017/decorative" val="1"/>
                </a:ext>
              </a:extLst>
            </p:cNvPr>
            <p:cNvCxnSpPr>
              <a:cxnSpLocks/>
            </p:cNvCxnSpPr>
            <p:nvPr/>
          </p:nvCxnSpPr>
          <p:spPr>
            <a:xfrm flipH="1">
              <a:off x="5116887" y="2675138"/>
              <a:ext cx="1260" cy="3444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862A0FB-DDED-42C5-B28D-D466080F4637}"/>
                </a:ext>
                <a:ext uri="{C183D7F6-B498-43B3-948B-1728B52AA6E4}">
                  <adec:decorative xmlns:adec="http://schemas.microsoft.com/office/drawing/2017/decorative" val="1"/>
                </a:ext>
              </a:extLst>
            </p:cNvPr>
            <p:cNvCxnSpPr>
              <a:cxnSpLocks/>
            </p:cNvCxnSpPr>
            <p:nvPr/>
          </p:nvCxnSpPr>
          <p:spPr>
            <a:xfrm flipH="1">
              <a:off x="9063434" y="2675138"/>
              <a:ext cx="1260" cy="3444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58" name="Text Placeholder 14">
            <a:extLst>
              <a:ext uri="{FF2B5EF4-FFF2-40B4-BE49-F238E27FC236}">
                <a16:creationId xmlns:a16="http://schemas.microsoft.com/office/drawing/2014/main" id="{FC053B39-4BE6-44B3-8D93-ED230B1611A4}"/>
              </a:ext>
            </a:extLst>
          </p:cNvPr>
          <p:cNvSpPr>
            <a:spLocks noGrp="1"/>
          </p:cNvSpPr>
          <p:nvPr>
            <p:ph type="body" sz="quarter" idx="43" hasCustomPrompt="1"/>
          </p:nvPr>
        </p:nvSpPr>
        <p:spPr>
          <a:xfrm>
            <a:off x="2029367" y="2200551"/>
            <a:ext cx="1440088" cy="46959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j-lt"/>
              </a:defRPr>
            </a:lvl1pPr>
          </a:lstStyle>
          <a:p>
            <a:pPr lvl="0"/>
            <a:r>
              <a:rPr lang="en-US" dirty="0"/>
              <a:t>Click to add text</a:t>
            </a:r>
          </a:p>
        </p:txBody>
      </p:sp>
      <p:sp>
        <p:nvSpPr>
          <p:cNvPr id="59" name="Text Placeholder 14">
            <a:extLst>
              <a:ext uri="{FF2B5EF4-FFF2-40B4-BE49-F238E27FC236}">
                <a16:creationId xmlns:a16="http://schemas.microsoft.com/office/drawing/2014/main" id="{95F74BD3-C751-4644-9E0D-36D890A69E6E}"/>
              </a:ext>
            </a:extLst>
          </p:cNvPr>
          <p:cNvSpPr>
            <a:spLocks noGrp="1"/>
          </p:cNvSpPr>
          <p:nvPr>
            <p:ph type="body" sz="quarter" idx="44" hasCustomPrompt="1"/>
          </p:nvPr>
        </p:nvSpPr>
        <p:spPr>
          <a:xfrm>
            <a:off x="4397612" y="2200551"/>
            <a:ext cx="1440088" cy="46959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j-lt"/>
              </a:defRPr>
            </a:lvl1pPr>
          </a:lstStyle>
          <a:p>
            <a:pPr lvl="0"/>
            <a:r>
              <a:rPr lang="en-US" dirty="0"/>
              <a:t>Click to add text</a:t>
            </a:r>
          </a:p>
        </p:txBody>
      </p:sp>
      <p:sp>
        <p:nvSpPr>
          <p:cNvPr id="60" name="Text Placeholder 14">
            <a:extLst>
              <a:ext uri="{FF2B5EF4-FFF2-40B4-BE49-F238E27FC236}">
                <a16:creationId xmlns:a16="http://schemas.microsoft.com/office/drawing/2014/main" id="{3D5CF2BE-8C0B-408F-AEEB-45E3B588305D}"/>
              </a:ext>
            </a:extLst>
          </p:cNvPr>
          <p:cNvSpPr>
            <a:spLocks noGrp="1"/>
          </p:cNvSpPr>
          <p:nvPr>
            <p:ph type="body" sz="quarter" idx="45" hasCustomPrompt="1"/>
          </p:nvPr>
        </p:nvSpPr>
        <p:spPr>
          <a:xfrm>
            <a:off x="8344687" y="2200551"/>
            <a:ext cx="1440088" cy="46959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j-lt"/>
              </a:defRPr>
            </a:lvl1pPr>
          </a:lstStyle>
          <a:p>
            <a:pPr lvl="0"/>
            <a:r>
              <a:rPr lang="en-US" dirty="0"/>
              <a:t>Click to add text</a:t>
            </a:r>
          </a:p>
        </p:txBody>
      </p:sp>
      <p:sp>
        <p:nvSpPr>
          <p:cNvPr id="56" name="Text Placeholder 14">
            <a:extLst>
              <a:ext uri="{FF2B5EF4-FFF2-40B4-BE49-F238E27FC236}">
                <a16:creationId xmlns:a16="http://schemas.microsoft.com/office/drawing/2014/main" id="{4A07D9B0-4F06-4D69-B211-37FC634E5084}"/>
              </a:ext>
            </a:extLst>
          </p:cNvPr>
          <p:cNvSpPr>
            <a:spLocks noGrp="1"/>
          </p:cNvSpPr>
          <p:nvPr>
            <p:ph type="body" sz="quarter" idx="41" hasCustomPrompt="1"/>
          </p:nvPr>
        </p:nvSpPr>
        <p:spPr>
          <a:xfrm>
            <a:off x="696805" y="2739533"/>
            <a:ext cx="1021001" cy="501726"/>
          </a:xfrm>
          <a:prstGeom prst="rect">
            <a:avLst/>
          </a:prstGeom>
        </p:spPr>
        <p:txBody>
          <a:bodyPr anchor="ctr"/>
          <a:lstStyle>
            <a:lvl1pPr marL="0" indent="0" algn="ctr">
              <a:buNone/>
              <a:defRPr sz="2000" cap="none" spc="100" baseline="0">
                <a:solidFill>
                  <a:schemeClr val="bg1"/>
                </a:solidFill>
                <a:latin typeface="+mj-lt"/>
              </a:defRPr>
            </a:lvl1pPr>
          </a:lstStyle>
          <a:p>
            <a:pPr lvl="0"/>
            <a:r>
              <a:rPr lang="en-US" dirty="0"/>
              <a:t>Add year</a:t>
            </a:r>
          </a:p>
        </p:txBody>
      </p:sp>
      <p:sp>
        <p:nvSpPr>
          <p:cNvPr id="20" name="Text Placeholder 14">
            <a:extLst>
              <a:ext uri="{FF2B5EF4-FFF2-40B4-BE49-F238E27FC236}">
                <a16:creationId xmlns:a16="http://schemas.microsoft.com/office/drawing/2014/main" id="{E36FDE7A-7F96-4A7E-AB4F-DBCEFD81C3BA}"/>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21" name="Text Placeholder 14">
            <a:extLst>
              <a:ext uri="{FF2B5EF4-FFF2-40B4-BE49-F238E27FC236}">
                <a16:creationId xmlns:a16="http://schemas.microsoft.com/office/drawing/2014/main" id="{C3C9C771-CEBA-46FF-9941-0F82E4028CC4}"/>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22" name="Text Placeholder 14">
            <a:extLst>
              <a:ext uri="{FF2B5EF4-FFF2-40B4-BE49-F238E27FC236}">
                <a16:creationId xmlns:a16="http://schemas.microsoft.com/office/drawing/2014/main" id="{945F6154-355B-4195-8155-1E8C079CDEE2}"/>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23" name="Text Placeholder 14">
            <a:extLst>
              <a:ext uri="{FF2B5EF4-FFF2-40B4-BE49-F238E27FC236}">
                <a16:creationId xmlns:a16="http://schemas.microsoft.com/office/drawing/2014/main" id="{B8E228D5-C0F1-4215-8880-B28856B6F77B}"/>
              </a:ext>
            </a:extLst>
          </p:cNvPr>
          <p:cNvSpPr>
            <a:spLocks noGrp="1"/>
          </p:cNvSpPr>
          <p:nvPr>
            <p:ph type="body" sz="quarter" idx="20" hasCustomPrompt="1"/>
          </p:nvPr>
        </p:nvSpPr>
        <p:spPr>
          <a:xfrm>
            <a:off x="4080592"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24" name="Text Placeholder 14">
            <a:extLst>
              <a:ext uri="{FF2B5EF4-FFF2-40B4-BE49-F238E27FC236}">
                <a16:creationId xmlns:a16="http://schemas.microsoft.com/office/drawing/2014/main" id="{5568E40A-0330-4C80-9F64-FB6C4B7CC11D}"/>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25" name="Text Placeholder 14">
            <a:extLst>
              <a:ext uri="{FF2B5EF4-FFF2-40B4-BE49-F238E27FC236}">
                <a16:creationId xmlns:a16="http://schemas.microsoft.com/office/drawing/2014/main" id="{EC8A3FD2-F6F6-40A0-89E1-7769CBB8D4BB}"/>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26" name="Text Placeholder 14">
            <a:extLst>
              <a:ext uri="{FF2B5EF4-FFF2-40B4-BE49-F238E27FC236}">
                <a16:creationId xmlns:a16="http://schemas.microsoft.com/office/drawing/2014/main" id="{A882D901-8E7C-431B-B6E9-14C8BD5B22C0}"/>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27" name="Text Placeholder 14">
            <a:extLst>
              <a:ext uri="{FF2B5EF4-FFF2-40B4-BE49-F238E27FC236}">
                <a16:creationId xmlns:a16="http://schemas.microsoft.com/office/drawing/2014/main" id="{2051E2EF-F729-4B79-8CD4-C0D60EE9AD08}"/>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28" name="Text Placeholder 14">
            <a:extLst>
              <a:ext uri="{FF2B5EF4-FFF2-40B4-BE49-F238E27FC236}">
                <a16:creationId xmlns:a16="http://schemas.microsoft.com/office/drawing/2014/main" id="{A8A6BF26-67C7-4AFD-82B4-5F8831E6276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29" name="Text Placeholder 14">
            <a:extLst>
              <a:ext uri="{FF2B5EF4-FFF2-40B4-BE49-F238E27FC236}">
                <a16:creationId xmlns:a16="http://schemas.microsoft.com/office/drawing/2014/main" id="{9D579002-8C14-4A35-90BB-43E508420D98}"/>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30" name="Text Placeholder 14">
            <a:extLst>
              <a:ext uri="{FF2B5EF4-FFF2-40B4-BE49-F238E27FC236}">
                <a16:creationId xmlns:a16="http://schemas.microsoft.com/office/drawing/2014/main" id="{AA2D386B-15E3-4543-8D79-5B890CB60E7F}"/>
              </a:ext>
            </a:extLst>
          </p:cNvPr>
          <p:cNvSpPr>
            <a:spLocks noGrp="1"/>
          </p:cNvSpPr>
          <p:nvPr>
            <p:ph type="body" sz="quarter" idx="27" hasCustomPrompt="1"/>
          </p:nvPr>
        </p:nvSpPr>
        <p:spPr>
          <a:xfrm>
            <a:off x="9606497"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31" name="Text Placeholder 14">
            <a:extLst>
              <a:ext uri="{FF2B5EF4-FFF2-40B4-BE49-F238E27FC236}">
                <a16:creationId xmlns:a16="http://schemas.microsoft.com/office/drawing/2014/main" id="{D1BBCCCB-0A70-4CE2-AC23-DC53C20096BA}"/>
              </a:ext>
            </a:extLst>
          </p:cNvPr>
          <p:cNvSpPr>
            <a:spLocks noGrp="1"/>
          </p:cNvSpPr>
          <p:nvPr>
            <p:ph type="body" sz="quarter" idx="28" hasCustomPrompt="1"/>
          </p:nvPr>
        </p:nvSpPr>
        <p:spPr>
          <a:xfrm>
            <a:off x="10395908"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61" name="Text Placeholder 14">
            <a:extLst>
              <a:ext uri="{FF2B5EF4-FFF2-40B4-BE49-F238E27FC236}">
                <a16:creationId xmlns:a16="http://schemas.microsoft.com/office/drawing/2014/main" id="{83DD38EA-382F-4255-927F-5F23153D51A7}"/>
              </a:ext>
            </a:extLst>
          </p:cNvPr>
          <p:cNvSpPr>
            <a:spLocks noGrp="1"/>
          </p:cNvSpPr>
          <p:nvPr>
            <p:ph type="body" sz="quarter" idx="46" hasCustomPrompt="1"/>
          </p:nvPr>
        </p:nvSpPr>
        <p:spPr>
          <a:xfrm>
            <a:off x="202936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bg1"/>
                </a:solidFill>
                <a:latin typeface="+mj-lt"/>
              </a:defRPr>
            </a:lvl1pPr>
          </a:lstStyle>
          <a:p>
            <a:pPr lvl="0"/>
            <a:r>
              <a:rPr lang="en-US" dirty="0"/>
              <a:t>Click to add text</a:t>
            </a:r>
          </a:p>
        </p:txBody>
      </p:sp>
      <p:sp>
        <p:nvSpPr>
          <p:cNvPr id="62" name="Text Placeholder 14">
            <a:extLst>
              <a:ext uri="{FF2B5EF4-FFF2-40B4-BE49-F238E27FC236}">
                <a16:creationId xmlns:a16="http://schemas.microsoft.com/office/drawing/2014/main" id="{DDBB317C-ECEA-48F8-B070-51A7C7B4CDB2}"/>
              </a:ext>
            </a:extLst>
          </p:cNvPr>
          <p:cNvSpPr>
            <a:spLocks noGrp="1"/>
          </p:cNvSpPr>
          <p:nvPr>
            <p:ph type="body" sz="quarter" idx="47" hasCustomPrompt="1"/>
          </p:nvPr>
        </p:nvSpPr>
        <p:spPr>
          <a:xfrm>
            <a:off x="5976442" y="4003137"/>
            <a:ext cx="1440088" cy="408780"/>
          </a:xfrm>
          <a:prstGeom prst="rect">
            <a:avLst/>
          </a:prstGeom>
        </p:spPr>
        <p:txBody>
          <a:bodyPr anchor="b"/>
          <a:lstStyle>
            <a:lvl1pPr marL="0" indent="0" algn="ctr">
              <a:lnSpc>
                <a:spcPct val="100000"/>
              </a:lnSpc>
              <a:spcBef>
                <a:spcPts val="0"/>
              </a:spcBef>
              <a:buNone/>
              <a:defRPr sz="1400" b="0" cap="none" spc="100" baseline="0">
                <a:solidFill>
                  <a:schemeClr val="bg1"/>
                </a:solidFill>
                <a:latin typeface="+mj-lt"/>
              </a:defRPr>
            </a:lvl1pPr>
          </a:lstStyle>
          <a:p>
            <a:pPr lvl="0"/>
            <a:r>
              <a:rPr lang="en-US" dirty="0"/>
              <a:t>Click to add text</a:t>
            </a:r>
          </a:p>
        </p:txBody>
      </p:sp>
      <p:sp>
        <p:nvSpPr>
          <p:cNvPr id="63" name="Text Placeholder 14">
            <a:extLst>
              <a:ext uri="{FF2B5EF4-FFF2-40B4-BE49-F238E27FC236}">
                <a16:creationId xmlns:a16="http://schemas.microsoft.com/office/drawing/2014/main" id="{5C19CD78-318A-4E21-9027-254A8711F4C1}"/>
              </a:ext>
            </a:extLst>
          </p:cNvPr>
          <p:cNvSpPr>
            <a:spLocks noGrp="1"/>
          </p:cNvSpPr>
          <p:nvPr>
            <p:ph type="body" sz="quarter" idx="48" hasCustomPrompt="1"/>
          </p:nvPr>
        </p:nvSpPr>
        <p:spPr>
          <a:xfrm>
            <a:off x="992351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bg1"/>
                </a:solidFill>
                <a:latin typeface="+mj-lt"/>
              </a:defRPr>
            </a:lvl1pPr>
          </a:lstStyle>
          <a:p>
            <a:pPr lvl="0"/>
            <a:r>
              <a:rPr lang="en-US" dirty="0"/>
              <a:t>Click to add text</a:t>
            </a:r>
          </a:p>
        </p:txBody>
      </p:sp>
      <p:sp>
        <p:nvSpPr>
          <p:cNvPr id="57" name="Text Placeholder 14">
            <a:extLst>
              <a:ext uri="{FF2B5EF4-FFF2-40B4-BE49-F238E27FC236}">
                <a16:creationId xmlns:a16="http://schemas.microsoft.com/office/drawing/2014/main" id="{A437805B-FB40-4996-AD55-1BF1A2D64F0B}"/>
              </a:ext>
            </a:extLst>
          </p:cNvPr>
          <p:cNvSpPr>
            <a:spLocks noGrp="1"/>
          </p:cNvSpPr>
          <p:nvPr>
            <p:ph type="body" sz="quarter" idx="42" hasCustomPrompt="1"/>
          </p:nvPr>
        </p:nvSpPr>
        <p:spPr>
          <a:xfrm>
            <a:off x="696805" y="4437609"/>
            <a:ext cx="1021001" cy="501726"/>
          </a:xfrm>
          <a:prstGeom prst="rect">
            <a:avLst/>
          </a:prstGeom>
        </p:spPr>
        <p:txBody>
          <a:bodyPr anchor="ctr"/>
          <a:lstStyle>
            <a:lvl1pPr marL="0" indent="0" algn="ctr">
              <a:buNone/>
              <a:defRPr sz="2000" cap="none" spc="100" baseline="0">
                <a:solidFill>
                  <a:schemeClr val="bg1"/>
                </a:solidFill>
                <a:latin typeface="+mj-lt"/>
              </a:defRPr>
            </a:lvl1pPr>
          </a:lstStyle>
          <a:p>
            <a:pPr lvl="0"/>
            <a:r>
              <a:rPr lang="en-US" dirty="0"/>
              <a:t>Add year</a:t>
            </a:r>
          </a:p>
        </p:txBody>
      </p:sp>
      <p:sp>
        <p:nvSpPr>
          <p:cNvPr id="32" name="Text Placeholder 14">
            <a:extLst>
              <a:ext uri="{FF2B5EF4-FFF2-40B4-BE49-F238E27FC236}">
                <a16:creationId xmlns:a16="http://schemas.microsoft.com/office/drawing/2014/main" id="{40A55730-770B-4851-B7C1-A3AE260339E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33" name="Text Placeholder 14">
            <a:extLst>
              <a:ext uri="{FF2B5EF4-FFF2-40B4-BE49-F238E27FC236}">
                <a16:creationId xmlns:a16="http://schemas.microsoft.com/office/drawing/2014/main" id="{32F5F67C-8450-4CC2-984C-18CEA2A424F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34" name="Text Placeholder 14">
            <a:extLst>
              <a:ext uri="{FF2B5EF4-FFF2-40B4-BE49-F238E27FC236}">
                <a16:creationId xmlns:a16="http://schemas.microsoft.com/office/drawing/2014/main" id="{205940B1-D0A7-4FA0-8075-1DD875262A2B}"/>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35" name="Text Placeholder 14">
            <a:extLst>
              <a:ext uri="{FF2B5EF4-FFF2-40B4-BE49-F238E27FC236}">
                <a16:creationId xmlns:a16="http://schemas.microsoft.com/office/drawing/2014/main" id="{FF257E24-EF53-4359-8CF5-CC42A8F66184}"/>
              </a:ext>
            </a:extLst>
          </p:cNvPr>
          <p:cNvSpPr>
            <a:spLocks noGrp="1"/>
          </p:cNvSpPr>
          <p:nvPr>
            <p:ph type="body" sz="quarter" idx="32" hasCustomPrompt="1"/>
          </p:nvPr>
        </p:nvSpPr>
        <p:spPr>
          <a:xfrm>
            <a:off x="4080592"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36" name="Text Placeholder 14">
            <a:extLst>
              <a:ext uri="{FF2B5EF4-FFF2-40B4-BE49-F238E27FC236}">
                <a16:creationId xmlns:a16="http://schemas.microsoft.com/office/drawing/2014/main" id="{5A2166B8-0F7E-45E9-970E-79F921472A30}"/>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37" name="Text Placeholder 14">
            <a:extLst>
              <a:ext uri="{FF2B5EF4-FFF2-40B4-BE49-F238E27FC236}">
                <a16:creationId xmlns:a16="http://schemas.microsoft.com/office/drawing/2014/main" id="{FF45DCBF-40C1-4B85-9196-4C0237FA8CE9}"/>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38" name="Text Placeholder 14">
            <a:extLst>
              <a:ext uri="{FF2B5EF4-FFF2-40B4-BE49-F238E27FC236}">
                <a16:creationId xmlns:a16="http://schemas.microsoft.com/office/drawing/2014/main" id="{E0182695-A664-4408-ACB6-D9273831D560}"/>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39" name="Text Placeholder 14">
            <a:extLst>
              <a:ext uri="{FF2B5EF4-FFF2-40B4-BE49-F238E27FC236}">
                <a16:creationId xmlns:a16="http://schemas.microsoft.com/office/drawing/2014/main" id="{2928531F-4FEC-4B06-9428-27244D33B936}"/>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40" name="Text Placeholder 14">
            <a:extLst>
              <a:ext uri="{FF2B5EF4-FFF2-40B4-BE49-F238E27FC236}">
                <a16:creationId xmlns:a16="http://schemas.microsoft.com/office/drawing/2014/main" id="{E678C8DB-AF28-4A99-B976-36F54BA279CD}"/>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41" name="Text Placeholder 14">
            <a:extLst>
              <a:ext uri="{FF2B5EF4-FFF2-40B4-BE49-F238E27FC236}">
                <a16:creationId xmlns:a16="http://schemas.microsoft.com/office/drawing/2014/main" id="{FB1CBFC6-0E9C-4ECA-A915-798C00479D6B}"/>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42" name="Text Placeholder 14">
            <a:extLst>
              <a:ext uri="{FF2B5EF4-FFF2-40B4-BE49-F238E27FC236}">
                <a16:creationId xmlns:a16="http://schemas.microsoft.com/office/drawing/2014/main" id="{B4EC71CB-AE6D-46A0-87B4-6E2BD6A1CF6F}"/>
              </a:ext>
            </a:extLst>
          </p:cNvPr>
          <p:cNvSpPr>
            <a:spLocks noGrp="1"/>
          </p:cNvSpPr>
          <p:nvPr>
            <p:ph type="body" sz="quarter" idx="39" hasCustomPrompt="1"/>
          </p:nvPr>
        </p:nvSpPr>
        <p:spPr>
          <a:xfrm>
            <a:off x="9606497"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sp>
        <p:nvSpPr>
          <p:cNvPr id="43" name="Text Placeholder 14">
            <a:extLst>
              <a:ext uri="{FF2B5EF4-FFF2-40B4-BE49-F238E27FC236}">
                <a16:creationId xmlns:a16="http://schemas.microsoft.com/office/drawing/2014/main" id="{16A1EE39-3790-4721-9E09-19024F590A96}"/>
              </a:ext>
            </a:extLst>
          </p:cNvPr>
          <p:cNvSpPr>
            <a:spLocks noGrp="1"/>
          </p:cNvSpPr>
          <p:nvPr>
            <p:ph type="body" sz="quarter" idx="40" hasCustomPrompt="1"/>
          </p:nvPr>
        </p:nvSpPr>
        <p:spPr>
          <a:xfrm>
            <a:off x="10395908"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j-lt"/>
              </a:defRPr>
            </a:lvl1pPr>
          </a:lstStyle>
          <a:p>
            <a:pPr lvl="0"/>
            <a:r>
              <a:rPr lang="en-US" dirty="0"/>
              <a:t>Click to add text</a:t>
            </a:r>
          </a:p>
        </p:txBody>
      </p:sp>
      <p:grpSp>
        <p:nvGrpSpPr>
          <p:cNvPr id="44" name="Group 43">
            <a:extLst>
              <a:ext uri="{FF2B5EF4-FFF2-40B4-BE49-F238E27FC236}">
                <a16:creationId xmlns:a16="http://schemas.microsoft.com/office/drawing/2014/main" id="{D4F8B141-9EE2-47E7-AF2A-94CECF90771C}"/>
              </a:ext>
              <a:ext uri="{C183D7F6-B498-43B3-948B-1728B52AA6E4}">
                <adec:decorative xmlns:adec="http://schemas.microsoft.com/office/drawing/2017/decorative" val="1"/>
              </a:ext>
            </a:extLst>
          </p:cNvPr>
          <p:cNvGrpSpPr/>
          <p:nvPr/>
        </p:nvGrpSpPr>
        <p:grpSpPr>
          <a:xfrm>
            <a:off x="2047082" y="4694680"/>
            <a:ext cx="8510121" cy="0"/>
            <a:chOff x="1504814" y="2488864"/>
            <a:chExt cx="8510121" cy="0"/>
          </a:xfrm>
        </p:grpSpPr>
        <p:cxnSp>
          <p:nvCxnSpPr>
            <p:cNvPr id="45" name="Straight Connector 44">
              <a:extLst>
                <a:ext uri="{FF2B5EF4-FFF2-40B4-BE49-F238E27FC236}">
                  <a16:creationId xmlns:a16="http://schemas.microsoft.com/office/drawing/2014/main" id="{0D73D561-653C-420E-BC66-5DA51DD36C89}"/>
                </a:ext>
              </a:extLst>
            </p:cNvPr>
            <p:cNvCxnSpPr>
              <a:cxnSpLocks/>
            </p:cNvCxnSpPr>
            <p:nvPr/>
          </p:nvCxnSpPr>
          <p:spPr>
            <a:xfrm>
              <a:off x="1504814"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729D46-C590-474A-BF51-5B9D4359EB74}"/>
                </a:ext>
              </a:extLst>
            </p:cNvPr>
            <p:cNvCxnSpPr>
              <a:cxnSpLocks/>
            </p:cNvCxnSpPr>
            <p:nvPr/>
          </p:nvCxnSpPr>
          <p:spPr>
            <a:xfrm>
              <a:off x="2301137"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8D21A3-16A8-4ECB-832A-29159F1D20E9}"/>
                </a:ext>
              </a:extLst>
            </p:cNvPr>
            <p:cNvCxnSpPr>
              <a:cxnSpLocks/>
            </p:cNvCxnSpPr>
            <p:nvPr/>
          </p:nvCxnSpPr>
          <p:spPr>
            <a:xfrm>
              <a:off x="3083776"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B217E3B-A68A-4BBD-889D-C078F6616CB6}"/>
                </a:ext>
              </a:extLst>
            </p:cNvPr>
            <p:cNvCxnSpPr>
              <a:cxnSpLocks/>
            </p:cNvCxnSpPr>
            <p:nvPr/>
          </p:nvCxnSpPr>
          <p:spPr>
            <a:xfrm>
              <a:off x="3880099"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C64796-B68D-4AE1-A16E-54663926A7FD}"/>
                </a:ext>
              </a:extLst>
            </p:cNvPr>
            <p:cNvCxnSpPr>
              <a:cxnSpLocks/>
            </p:cNvCxnSpPr>
            <p:nvPr/>
          </p:nvCxnSpPr>
          <p:spPr>
            <a:xfrm>
              <a:off x="4655896"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9D787A-5A6E-4ADB-BAAA-FC5EF3EF1BE0}"/>
                </a:ext>
              </a:extLst>
            </p:cNvPr>
            <p:cNvCxnSpPr>
              <a:cxnSpLocks/>
            </p:cNvCxnSpPr>
            <p:nvPr/>
          </p:nvCxnSpPr>
          <p:spPr>
            <a:xfrm>
              <a:off x="5452219"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371F89-9862-4F45-9CA4-A53BF2C3F720}"/>
                </a:ext>
              </a:extLst>
            </p:cNvPr>
            <p:cNvCxnSpPr>
              <a:cxnSpLocks/>
            </p:cNvCxnSpPr>
            <p:nvPr/>
          </p:nvCxnSpPr>
          <p:spPr>
            <a:xfrm>
              <a:off x="6234858"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19AC00F-FB14-4E51-ABB2-C72FB6C0A0F7}"/>
                </a:ext>
              </a:extLst>
            </p:cNvPr>
            <p:cNvCxnSpPr>
              <a:cxnSpLocks/>
            </p:cNvCxnSpPr>
            <p:nvPr/>
          </p:nvCxnSpPr>
          <p:spPr>
            <a:xfrm>
              <a:off x="7031181"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083D041-D6E2-4DFF-A37E-21E03F46AF94}"/>
                </a:ext>
              </a:extLst>
            </p:cNvPr>
            <p:cNvCxnSpPr>
              <a:cxnSpLocks/>
            </p:cNvCxnSpPr>
            <p:nvPr/>
          </p:nvCxnSpPr>
          <p:spPr>
            <a:xfrm>
              <a:off x="7813820"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589E1D-9976-4550-917F-D88195CDCE9F}"/>
                </a:ext>
              </a:extLst>
            </p:cNvPr>
            <p:cNvCxnSpPr>
              <a:cxnSpLocks/>
            </p:cNvCxnSpPr>
            <p:nvPr/>
          </p:nvCxnSpPr>
          <p:spPr>
            <a:xfrm>
              <a:off x="8610143"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065CC16-DED3-4048-8705-CA87554422D7}"/>
                </a:ext>
              </a:extLst>
            </p:cNvPr>
            <p:cNvCxnSpPr>
              <a:cxnSpLocks/>
            </p:cNvCxnSpPr>
            <p:nvPr/>
          </p:nvCxnSpPr>
          <p:spPr>
            <a:xfrm>
              <a:off x="9399625"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EDC1B45-4090-4B45-80FB-8DF542E67EC0}"/>
              </a:ext>
              <a:ext uri="{C183D7F6-B498-43B3-948B-1728B52AA6E4}">
                <adec:decorative xmlns:adec="http://schemas.microsoft.com/office/drawing/2017/decorative" val="1"/>
              </a:ext>
            </a:extLst>
          </p:cNvPr>
          <p:cNvGrpSpPr/>
          <p:nvPr/>
        </p:nvGrpSpPr>
        <p:grpSpPr>
          <a:xfrm>
            <a:off x="1872911" y="4599627"/>
            <a:ext cx="8858463" cy="174171"/>
            <a:chOff x="1835966" y="4162015"/>
            <a:chExt cx="8858463" cy="174171"/>
          </a:xfrm>
        </p:grpSpPr>
        <p:sp>
          <p:nvSpPr>
            <p:cNvPr id="90" name="Oval 234">
              <a:extLst>
                <a:ext uri="{FF2B5EF4-FFF2-40B4-BE49-F238E27FC236}">
                  <a16:creationId xmlns:a16="http://schemas.microsoft.com/office/drawing/2014/main" id="{1EFAF30E-1CB4-4DCC-B1A8-30450AECDE71}"/>
                </a:ext>
                <a:ext uri="{C183D7F6-B498-43B3-948B-1728B52AA6E4}">
                  <adec:decorative xmlns:adec="http://schemas.microsoft.com/office/drawing/2017/decorative" val="1"/>
                </a:ext>
              </a:extLst>
            </p:cNvPr>
            <p:cNvSpPr/>
            <p:nvPr/>
          </p:nvSpPr>
          <p:spPr>
            <a:xfrm>
              <a:off x="1835966"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91" name="Oval 236">
              <a:extLst>
                <a:ext uri="{FF2B5EF4-FFF2-40B4-BE49-F238E27FC236}">
                  <a16:creationId xmlns:a16="http://schemas.microsoft.com/office/drawing/2014/main" id="{A53911EE-BFCB-48ED-9821-C8FD0449842D}"/>
                </a:ext>
                <a:ext uri="{C183D7F6-B498-43B3-948B-1728B52AA6E4}">
                  <adec:decorative xmlns:adec="http://schemas.microsoft.com/office/drawing/2017/decorative" val="1"/>
                </a:ext>
              </a:extLst>
            </p:cNvPr>
            <p:cNvSpPr/>
            <p:nvPr/>
          </p:nvSpPr>
          <p:spPr>
            <a:xfrm>
              <a:off x="2625447" y="4162015"/>
              <a:ext cx="174171" cy="174171"/>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92" name="Oval 238">
              <a:extLst>
                <a:ext uri="{FF2B5EF4-FFF2-40B4-BE49-F238E27FC236}">
                  <a16:creationId xmlns:a16="http://schemas.microsoft.com/office/drawing/2014/main" id="{AE84E691-02AF-4C42-B3B7-EE46E825C03F}"/>
                </a:ext>
                <a:ext uri="{C183D7F6-B498-43B3-948B-1728B52AA6E4}">
                  <adec:decorative xmlns:adec="http://schemas.microsoft.com/office/drawing/2017/decorative" val="1"/>
                </a:ext>
              </a:extLst>
            </p:cNvPr>
            <p:cNvSpPr/>
            <p:nvPr/>
          </p:nvSpPr>
          <p:spPr>
            <a:xfrm>
              <a:off x="3414928"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93" name="Oval 240">
              <a:extLst>
                <a:ext uri="{FF2B5EF4-FFF2-40B4-BE49-F238E27FC236}">
                  <a16:creationId xmlns:a16="http://schemas.microsoft.com/office/drawing/2014/main" id="{EB9041A9-2967-41AF-BE0A-A7476B97B2CA}"/>
                </a:ext>
                <a:ext uri="{C183D7F6-B498-43B3-948B-1728B52AA6E4}">
                  <adec:decorative xmlns:adec="http://schemas.microsoft.com/office/drawing/2017/decorative" val="1"/>
                </a:ext>
              </a:extLst>
            </p:cNvPr>
            <p:cNvSpPr/>
            <p:nvPr/>
          </p:nvSpPr>
          <p:spPr>
            <a:xfrm>
              <a:off x="4204409"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94" name="Oval 242">
              <a:extLst>
                <a:ext uri="{FF2B5EF4-FFF2-40B4-BE49-F238E27FC236}">
                  <a16:creationId xmlns:a16="http://schemas.microsoft.com/office/drawing/2014/main" id="{2B7F05AE-8C2E-43EB-BBA0-897D173AF613}"/>
                </a:ext>
                <a:ext uri="{C183D7F6-B498-43B3-948B-1728B52AA6E4}">
                  <adec:decorative xmlns:adec="http://schemas.microsoft.com/office/drawing/2017/decorative" val="1"/>
                </a:ext>
              </a:extLst>
            </p:cNvPr>
            <p:cNvSpPr/>
            <p:nvPr/>
          </p:nvSpPr>
          <p:spPr>
            <a:xfrm>
              <a:off x="4993890"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95" name="Oval 244">
              <a:extLst>
                <a:ext uri="{FF2B5EF4-FFF2-40B4-BE49-F238E27FC236}">
                  <a16:creationId xmlns:a16="http://schemas.microsoft.com/office/drawing/2014/main" id="{4248E8A5-3D01-49ED-BEC6-0D27C4C50B7E}"/>
                </a:ext>
                <a:ext uri="{C183D7F6-B498-43B3-948B-1728B52AA6E4}">
                  <adec:decorative xmlns:adec="http://schemas.microsoft.com/office/drawing/2017/decorative" val="1"/>
                </a:ext>
              </a:extLst>
            </p:cNvPr>
            <p:cNvSpPr/>
            <p:nvPr/>
          </p:nvSpPr>
          <p:spPr>
            <a:xfrm>
              <a:off x="5783371"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96" name="Oval 246">
              <a:extLst>
                <a:ext uri="{FF2B5EF4-FFF2-40B4-BE49-F238E27FC236}">
                  <a16:creationId xmlns:a16="http://schemas.microsoft.com/office/drawing/2014/main" id="{A50B1FA2-FFAB-4A04-8C04-CF6BC1BCDC98}"/>
                </a:ext>
                <a:ext uri="{C183D7F6-B498-43B3-948B-1728B52AA6E4}">
                  <adec:decorative xmlns:adec="http://schemas.microsoft.com/office/drawing/2017/decorative" val="1"/>
                </a:ext>
              </a:extLst>
            </p:cNvPr>
            <p:cNvSpPr/>
            <p:nvPr/>
          </p:nvSpPr>
          <p:spPr>
            <a:xfrm>
              <a:off x="6572852" y="4162015"/>
              <a:ext cx="174171" cy="174171"/>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97" name="Oval 248">
              <a:extLst>
                <a:ext uri="{FF2B5EF4-FFF2-40B4-BE49-F238E27FC236}">
                  <a16:creationId xmlns:a16="http://schemas.microsoft.com/office/drawing/2014/main" id="{B70F9284-E3A9-4E8C-9C28-93D985513A99}"/>
                </a:ext>
                <a:ext uri="{C183D7F6-B498-43B3-948B-1728B52AA6E4}">
                  <adec:decorative xmlns:adec="http://schemas.microsoft.com/office/drawing/2017/decorative" val="1"/>
                </a:ext>
              </a:extLst>
            </p:cNvPr>
            <p:cNvSpPr/>
            <p:nvPr/>
          </p:nvSpPr>
          <p:spPr>
            <a:xfrm>
              <a:off x="7362333"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98" name="Oval 250">
              <a:extLst>
                <a:ext uri="{FF2B5EF4-FFF2-40B4-BE49-F238E27FC236}">
                  <a16:creationId xmlns:a16="http://schemas.microsoft.com/office/drawing/2014/main" id="{494AA308-491E-44AE-A81D-E62D362FC479}"/>
                </a:ext>
                <a:ext uri="{C183D7F6-B498-43B3-948B-1728B52AA6E4}">
                  <adec:decorative xmlns:adec="http://schemas.microsoft.com/office/drawing/2017/decorative" val="1"/>
                </a:ext>
              </a:extLst>
            </p:cNvPr>
            <p:cNvSpPr/>
            <p:nvPr/>
          </p:nvSpPr>
          <p:spPr>
            <a:xfrm>
              <a:off x="8151814"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99" name="Oval 252">
              <a:extLst>
                <a:ext uri="{FF2B5EF4-FFF2-40B4-BE49-F238E27FC236}">
                  <a16:creationId xmlns:a16="http://schemas.microsoft.com/office/drawing/2014/main" id="{03B58A61-0691-4D1F-9A25-7CCB12DA9159}"/>
                </a:ext>
                <a:ext uri="{C183D7F6-B498-43B3-948B-1728B52AA6E4}">
                  <adec:decorative xmlns:adec="http://schemas.microsoft.com/office/drawing/2017/decorative" val="1"/>
                </a:ext>
              </a:extLst>
            </p:cNvPr>
            <p:cNvSpPr/>
            <p:nvPr/>
          </p:nvSpPr>
          <p:spPr>
            <a:xfrm>
              <a:off x="8941295"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00" name="Oval 254">
              <a:extLst>
                <a:ext uri="{FF2B5EF4-FFF2-40B4-BE49-F238E27FC236}">
                  <a16:creationId xmlns:a16="http://schemas.microsoft.com/office/drawing/2014/main" id="{57F5DE50-7369-4681-A8F6-5E935A517811}"/>
                </a:ext>
                <a:ext uri="{C183D7F6-B498-43B3-948B-1728B52AA6E4}">
                  <adec:decorative xmlns:adec="http://schemas.microsoft.com/office/drawing/2017/decorative" val="1"/>
                </a:ext>
              </a:extLst>
            </p:cNvPr>
            <p:cNvSpPr/>
            <p:nvPr/>
          </p:nvSpPr>
          <p:spPr>
            <a:xfrm>
              <a:off x="9730776"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01" name="Oval 256">
              <a:extLst>
                <a:ext uri="{FF2B5EF4-FFF2-40B4-BE49-F238E27FC236}">
                  <a16:creationId xmlns:a16="http://schemas.microsoft.com/office/drawing/2014/main" id="{4C666F7C-EBDE-456E-B607-1E0FA692438A}"/>
                </a:ext>
                <a:ext uri="{C183D7F6-B498-43B3-948B-1728B52AA6E4}">
                  <adec:decorative xmlns:adec="http://schemas.microsoft.com/office/drawing/2017/decorative" val="1"/>
                </a:ext>
              </a:extLst>
            </p:cNvPr>
            <p:cNvSpPr/>
            <p:nvPr/>
          </p:nvSpPr>
          <p:spPr>
            <a:xfrm>
              <a:off x="10520258" y="4162015"/>
              <a:ext cx="174171" cy="174171"/>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grpSp>
      <p:grpSp>
        <p:nvGrpSpPr>
          <p:cNvPr id="105" name="Group 104">
            <a:extLst>
              <a:ext uri="{FF2B5EF4-FFF2-40B4-BE49-F238E27FC236}">
                <a16:creationId xmlns:a16="http://schemas.microsoft.com/office/drawing/2014/main" id="{FFFF66A7-062A-4A45-8A10-A8F847AF1847}"/>
              </a:ext>
              <a:ext uri="{C183D7F6-B498-43B3-948B-1728B52AA6E4}">
                <adec:decorative xmlns:adec="http://schemas.microsoft.com/office/drawing/2017/decorative" val="1"/>
              </a:ext>
            </a:extLst>
          </p:cNvPr>
          <p:cNvGrpSpPr/>
          <p:nvPr/>
        </p:nvGrpSpPr>
        <p:grpSpPr>
          <a:xfrm>
            <a:off x="2049388" y="2999128"/>
            <a:ext cx="8510121" cy="0"/>
            <a:chOff x="1504814" y="2488864"/>
            <a:chExt cx="8510121" cy="0"/>
          </a:xfrm>
        </p:grpSpPr>
        <p:cxnSp>
          <p:nvCxnSpPr>
            <p:cNvPr id="106" name="Straight Connector 105">
              <a:extLst>
                <a:ext uri="{FF2B5EF4-FFF2-40B4-BE49-F238E27FC236}">
                  <a16:creationId xmlns:a16="http://schemas.microsoft.com/office/drawing/2014/main" id="{A2090933-BFE5-4598-998F-C2857039426F}"/>
                </a:ext>
              </a:extLst>
            </p:cNvPr>
            <p:cNvCxnSpPr>
              <a:cxnSpLocks/>
            </p:cNvCxnSpPr>
            <p:nvPr/>
          </p:nvCxnSpPr>
          <p:spPr>
            <a:xfrm>
              <a:off x="1504814"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7E50B9E-AD14-448E-B2DF-ED1D0F490865}"/>
                </a:ext>
              </a:extLst>
            </p:cNvPr>
            <p:cNvCxnSpPr>
              <a:cxnSpLocks/>
            </p:cNvCxnSpPr>
            <p:nvPr/>
          </p:nvCxnSpPr>
          <p:spPr>
            <a:xfrm>
              <a:off x="2301137"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782020-9AE0-4B20-ACD4-057C60173A6C}"/>
                </a:ext>
              </a:extLst>
            </p:cNvPr>
            <p:cNvCxnSpPr>
              <a:cxnSpLocks/>
            </p:cNvCxnSpPr>
            <p:nvPr/>
          </p:nvCxnSpPr>
          <p:spPr>
            <a:xfrm>
              <a:off x="3083776"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E1A502D-7651-4CBE-81DE-FF4F102DAA73}"/>
                </a:ext>
              </a:extLst>
            </p:cNvPr>
            <p:cNvCxnSpPr>
              <a:cxnSpLocks/>
            </p:cNvCxnSpPr>
            <p:nvPr/>
          </p:nvCxnSpPr>
          <p:spPr>
            <a:xfrm>
              <a:off x="3880099"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4C29AAF-4E83-44DA-A084-3FF3C70F6155}"/>
                </a:ext>
              </a:extLst>
            </p:cNvPr>
            <p:cNvCxnSpPr>
              <a:cxnSpLocks/>
            </p:cNvCxnSpPr>
            <p:nvPr/>
          </p:nvCxnSpPr>
          <p:spPr>
            <a:xfrm>
              <a:off x="4655896"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C5616E9-1DAC-4713-A257-8682DD24AC5C}"/>
                </a:ext>
              </a:extLst>
            </p:cNvPr>
            <p:cNvCxnSpPr>
              <a:cxnSpLocks/>
            </p:cNvCxnSpPr>
            <p:nvPr/>
          </p:nvCxnSpPr>
          <p:spPr>
            <a:xfrm>
              <a:off x="5452219"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CDC726D-AB0E-4ED3-82DB-9DD54ADB100A}"/>
                </a:ext>
              </a:extLst>
            </p:cNvPr>
            <p:cNvCxnSpPr>
              <a:cxnSpLocks/>
            </p:cNvCxnSpPr>
            <p:nvPr/>
          </p:nvCxnSpPr>
          <p:spPr>
            <a:xfrm>
              <a:off x="6234858"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2F1E4A6-E07E-4550-AB72-53438E0C4F0E}"/>
                </a:ext>
              </a:extLst>
            </p:cNvPr>
            <p:cNvCxnSpPr>
              <a:cxnSpLocks/>
            </p:cNvCxnSpPr>
            <p:nvPr/>
          </p:nvCxnSpPr>
          <p:spPr>
            <a:xfrm>
              <a:off x="7031181"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B638F82-2127-4858-AA45-F08A1CADABB9}"/>
                </a:ext>
              </a:extLst>
            </p:cNvPr>
            <p:cNvCxnSpPr>
              <a:cxnSpLocks/>
            </p:cNvCxnSpPr>
            <p:nvPr/>
          </p:nvCxnSpPr>
          <p:spPr>
            <a:xfrm>
              <a:off x="7813820"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28005E8-9894-4966-8BDE-95577A6039DC}"/>
                </a:ext>
              </a:extLst>
            </p:cNvPr>
            <p:cNvCxnSpPr>
              <a:cxnSpLocks/>
            </p:cNvCxnSpPr>
            <p:nvPr/>
          </p:nvCxnSpPr>
          <p:spPr>
            <a:xfrm>
              <a:off x="8610143"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FFBFEB2-9943-4D83-86DB-1A86AC15E8EF}"/>
                </a:ext>
              </a:extLst>
            </p:cNvPr>
            <p:cNvCxnSpPr>
              <a:cxnSpLocks/>
            </p:cNvCxnSpPr>
            <p:nvPr/>
          </p:nvCxnSpPr>
          <p:spPr>
            <a:xfrm>
              <a:off x="9399625" y="2488864"/>
              <a:ext cx="6153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67045F09-8CF5-4E51-A65C-54F8BF015868}"/>
              </a:ext>
              <a:ext uri="{C183D7F6-B498-43B3-948B-1728B52AA6E4}">
                <adec:decorative xmlns:adec="http://schemas.microsoft.com/office/drawing/2017/decorative" val="1"/>
              </a:ext>
            </a:extLst>
          </p:cNvPr>
          <p:cNvGrpSpPr>
            <a:grpSpLocks/>
          </p:cNvGrpSpPr>
          <p:nvPr/>
        </p:nvGrpSpPr>
        <p:grpSpPr>
          <a:xfrm>
            <a:off x="1872911" y="2903402"/>
            <a:ext cx="8858463" cy="174171"/>
            <a:chOff x="1835966" y="4162015"/>
            <a:chExt cx="8858463" cy="174171"/>
          </a:xfrm>
        </p:grpSpPr>
        <p:sp>
          <p:nvSpPr>
            <p:cNvPr id="135" name="Oval 234">
              <a:extLst>
                <a:ext uri="{FF2B5EF4-FFF2-40B4-BE49-F238E27FC236}">
                  <a16:creationId xmlns:a16="http://schemas.microsoft.com/office/drawing/2014/main" id="{09B4CFFD-0C29-4685-915E-4DC40D4DFD91}"/>
                </a:ext>
                <a:ext uri="{C183D7F6-B498-43B3-948B-1728B52AA6E4}">
                  <adec:decorative xmlns:adec="http://schemas.microsoft.com/office/drawing/2017/decorative" val="1"/>
                </a:ext>
              </a:extLst>
            </p:cNvPr>
            <p:cNvSpPr>
              <a:spLocks/>
            </p:cNvSpPr>
            <p:nvPr/>
          </p:nvSpPr>
          <p:spPr>
            <a:xfrm>
              <a:off x="1835966"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36" name="Oval 236">
              <a:extLst>
                <a:ext uri="{FF2B5EF4-FFF2-40B4-BE49-F238E27FC236}">
                  <a16:creationId xmlns:a16="http://schemas.microsoft.com/office/drawing/2014/main" id="{736381B7-7D05-4040-9A1B-1918415768F3}"/>
                </a:ext>
                <a:ext uri="{C183D7F6-B498-43B3-948B-1728B52AA6E4}">
                  <adec:decorative xmlns:adec="http://schemas.microsoft.com/office/drawing/2017/decorative" val="1"/>
                </a:ext>
              </a:extLst>
            </p:cNvPr>
            <p:cNvSpPr>
              <a:spLocks/>
            </p:cNvSpPr>
            <p:nvPr/>
          </p:nvSpPr>
          <p:spPr>
            <a:xfrm>
              <a:off x="2625447" y="4162015"/>
              <a:ext cx="174171" cy="174171"/>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37" name="Oval 238">
              <a:extLst>
                <a:ext uri="{FF2B5EF4-FFF2-40B4-BE49-F238E27FC236}">
                  <a16:creationId xmlns:a16="http://schemas.microsoft.com/office/drawing/2014/main" id="{4F77152F-41F4-45EC-B530-B38C5111C2BA}"/>
                </a:ext>
                <a:ext uri="{C183D7F6-B498-43B3-948B-1728B52AA6E4}">
                  <adec:decorative xmlns:adec="http://schemas.microsoft.com/office/drawing/2017/decorative" val="1"/>
                </a:ext>
              </a:extLst>
            </p:cNvPr>
            <p:cNvSpPr>
              <a:spLocks/>
            </p:cNvSpPr>
            <p:nvPr/>
          </p:nvSpPr>
          <p:spPr>
            <a:xfrm>
              <a:off x="3414928"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38" name="Oval 240">
              <a:extLst>
                <a:ext uri="{FF2B5EF4-FFF2-40B4-BE49-F238E27FC236}">
                  <a16:creationId xmlns:a16="http://schemas.microsoft.com/office/drawing/2014/main" id="{8FB428D5-0A0E-4CF3-A223-9F4F7B386105}"/>
                </a:ext>
                <a:ext uri="{C183D7F6-B498-43B3-948B-1728B52AA6E4}">
                  <adec:decorative xmlns:adec="http://schemas.microsoft.com/office/drawing/2017/decorative" val="1"/>
                </a:ext>
              </a:extLst>
            </p:cNvPr>
            <p:cNvSpPr>
              <a:spLocks/>
            </p:cNvSpPr>
            <p:nvPr/>
          </p:nvSpPr>
          <p:spPr>
            <a:xfrm>
              <a:off x="4204409"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39" name="Oval 242">
              <a:extLst>
                <a:ext uri="{FF2B5EF4-FFF2-40B4-BE49-F238E27FC236}">
                  <a16:creationId xmlns:a16="http://schemas.microsoft.com/office/drawing/2014/main" id="{A4275727-B33C-4EB0-9E6E-7CE33560321C}"/>
                </a:ext>
                <a:ext uri="{C183D7F6-B498-43B3-948B-1728B52AA6E4}">
                  <adec:decorative xmlns:adec="http://schemas.microsoft.com/office/drawing/2017/decorative" val="1"/>
                </a:ext>
              </a:extLst>
            </p:cNvPr>
            <p:cNvSpPr>
              <a:spLocks/>
            </p:cNvSpPr>
            <p:nvPr/>
          </p:nvSpPr>
          <p:spPr>
            <a:xfrm>
              <a:off x="4993890" y="4162015"/>
              <a:ext cx="174171" cy="174171"/>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40" name="Oval 244">
              <a:extLst>
                <a:ext uri="{FF2B5EF4-FFF2-40B4-BE49-F238E27FC236}">
                  <a16:creationId xmlns:a16="http://schemas.microsoft.com/office/drawing/2014/main" id="{7998F366-05B2-42D3-9B4E-CD7F91FB9396}"/>
                </a:ext>
                <a:ext uri="{C183D7F6-B498-43B3-948B-1728B52AA6E4}">
                  <adec:decorative xmlns:adec="http://schemas.microsoft.com/office/drawing/2017/decorative" val="1"/>
                </a:ext>
              </a:extLst>
            </p:cNvPr>
            <p:cNvSpPr>
              <a:spLocks/>
            </p:cNvSpPr>
            <p:nvPr/>
          </p:nvSpPr>
          <p:spPr>
            <a:xfrm>
              <a:off x="5783371"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41" name="Oval 246">
              <a:extLst>
                <a:ext uri="{FF2B5EF4-FFF2-40B4-BE49-F238E27FC236}">
                  <a16:creationId xmlns:a16="http://schemas.microsoft.com/office/drawing/2014/main" id="{8593BF6C-17E2-4AB7-85D7-0B93D2376884}"/>
                </a:ext>
                <a:ext uri="{C183D7F6-B498-43B3-948B-1728B52AA6E4}">
                  <adec:decorative xmlns:adec="http://schemas.microsoft.com/office/drawing/2017/decorative" val="1"/>
                </a:ext>
              </a:extLst>
            </p:cNvPr>
            <p:cNvSpPr>
              <a:spLocks/>
            </p:cNvSpPr>
            <p:nvPr/>
          </p:nvSpPr>
          <p:spPr>
            <a:xfrm>
              <a:off x="6572852"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42" name="Oval 248">
              <a:extLst>
                <a:ext uri="{FF2B5EF4-FFF2-40B4-BE49-F238E27FC236}">
                  <a16:creationId xmlns:a16="http://schemas.microsoft.com/office/drawing/2014/main" id="{74F85EBE-E43B-4B81-85F1-89969EC56D55}"/>
                </a:ext>
                <a:ext uri="{C183D7F6-B498-43B3-948B-1728B52AA6E4}">
                  <adec:decorative xmlns:adec="http://schemas.microsoft.com/office/drawing/2017/decorative" val="1"/>
                </a:ext>
              </a:extLst>
            </p:cNvPr>
            <p:cNvSpPr>
              <a:spLocks/>
            </p:cNvSpPr>
            <p:nvPr/>
          </p:nvSpPr>
          <p:spPr>
            <a:xfrm>
              <a:off x="7362333"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43" name="Oval 250">
              <a:extLst>
                <a:ext uri="{FF2B5EF4-FFF2-40B4-BE49-F238E27FC236}">
                  <a16:creationId xmlns:a16="http://schemas.microsoft.com/office/drawing/2014/main" id="{16C21525-8829-45F3-8C9F-05274678E7C1}"/>
                </a:ext>
                <a:ext uri="{C183D7F6-B498-43B3-948B-1728B52AA6E4}">
                  <adec:decorative xmlns:adec="http://schemas.microsoft.com/office/drawing/2017/decorative" val="1"/>
                </a:ext>
              </a:extLst>
            </p:cNvPr>
            <p:cNvSpPr>
              <a:spLocks/>
            </p:cNvSpPr>
            <p:nvPr/>
          </p:nvSpPr>
          <p:spPr>
            <a:xfrm>
              <a:off x="8151814"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44" name="Oval 252">
              <a:extLst>
                <a:ext uri="{FF2B5EF4-FFF2-40B4-BE49-F238E27FC236}">
                  <a16:creationId xmlns:a16="http://schemas.microsoft.com/office/drawing/2014/main" id="{8FFF03BC-2EFF-4AF5-B788-A1FEA5378092}"/>
                </a:ext>
                <a:ext uri="{C183D7F6-B498-43B3-948B-1728B52AA6E4}">
                  <adec:decorative xmlns:adec="http://schemas.microsoft.com/office/drawing/2017/decorative" val="1"/>
                </a:ext>
              </a:extLst>
            </p:cNvPr>
            <p:cNvSpPr>
              <a:spLocks/>
            </p:cNvSpPr>
            <p:nvPr/>
          </p:nvSpPr>
          <p:spPr>
            <a:xfrm>
              <a:off x="8941295" y="4162015"/>
              <a:ext cx="174171" cy="174171"/>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45" name="Oval 254">
              <a:extLst>
                <a:ext uri="{FF2B5EF4-FFF2-40B4-BE49-F238E27FC236}">
                  <a16:creationId xmlns:a16="http://schemas.microsoft.com/office/drawing/2014/main" id="{D811BD14-6461-4DD9-9A2C-BFC2C955390B}"/>
                </a:ext>
                <a:ext uri="{C183D7F6-B498-43B3-948B-1728B52AA6E4}">
                  <adec:decorative xmlns:adec="http://schemas.microsoft.com/office/drawing/2017/decorative" val="1"/>
                </a:ext>
              </a:extLst>
            </p:cNvPr>
            <p:cNvSpPr>
              <a:spLocks/>
            </p:cNvSpPr>
            <p:nvPr/>
          </p:nvSpPr>
          <p:spPr>
            <a:xfrm>
              <a:off x="9730776"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sp>
          <p:nvSpPr>
            <p:cNvPr id="146" name="Oval 256">
              <a:extLst>
                <a:ext uri="{FF2B5EF4-FFF2-40B4-BE49-F238E27FC236}">
                  <a16:creationId xmlns:a16="http://schemas.microsoft.com/office/drawing/2014/main" id="{929BB859-9DB9-433D-8C7B-91E7FED48B59}"/>
                </a:ext>
                <a:ext uri="{C183D7F6-B498-43B3-948B-1728B52AA6E4}">
                  <adec:decorative xmlns:adec="http://schemas.microsoft.com/office/drawing/2017/decorative" val="1"/>
                </a:ext>
              </a:extLst>
            </p:cNvPr>
            <p:cNvSpPr>
              <a:spLocks/>
            </p:cNvSpPr>
            <p:nvPr/>
          </p:nvSpPr>
          <p:spPr>
            <a:xfrm>
              <a:off x="10520258" y="4162015"/>
              <a:ext cx="174171" cy="174171"/>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chemeClr val="bg1"/>
                </a:solidFill>
                <a:latin typeface="+mj-lt"/>
              </a:endParaRPr>
            </a:p>
          </p:txBody>
        </p:sp>
      </p:grpSp>
      <p:sp>
        <p:nvSpPr>
          <p:cNvPr id="5" name="Title 4">
            <a:extLst>
              <a:ext uri="{FF2B5EF4-FFF2-40B4-BE49-F238E27FC236}">
                <a16:creationId xmlns:a16="http://schemas.microsoft.com/office/drawing/2014/main" id="{903BF7DC-DBB3-56D3-A047-01423A5711ED}"/>
              </a:ext>
            </a:extLst>
          </p:cNvPr>
          <p:cNvSpPr>
            <a:spLocks noGrp="1"/>
          </p:cNvSpPr>
          <p:nvPr>
            <p:ph type="title"/>
          </p:nvPr>
        </p:nvSpPr>
        <p:spPr/>
        <p:txBody>
          <a:bodyPr/>
          <a:lstStyle/>
          <a:p>
            <a:r>
              <a:rPr lang="en-US"/>
              <a:t>Click to edit Master title style</a:t>
            </a:r>
            <a:endParaRPr lang="en-SG"/>
          </a:p>
        </p:txBody>
      </p:sp>
    </p:spTree>
    <p:extLst>
      <p:ext uri="{BB962C8B-B14F-4D97-AF65-F5344CB8AC3E}">
        <p14:creationId xmlns:p14="http://schemas.microsoft.com/office/powerpoint/2010/main" val="105507329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239D8-C5A2-1AE1-3FE7-4A67E76CF3DB}"/>
              </a:ext>
            </a:extLst>
          </p:cNvPr>
          <p:cNvSpPr>
            <a:spLocks noGrp="1"/>
          </p:cNvSpPr>
          <p:nvPr>
            <p:ph type="title" hasCustomPrompt="1"/>
          </p:nvPr>
        </p:nvSpPr>
        <p:spPr/>
        <p:txBody>
          <a:body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E91DE215-F854-678D-9C26-CB33F5DEB6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1AA7AA1-4560-4658-FA54-F8FEFF479F09}"/>
              </a:ext>
            </a:extLst>
          </p:cNvPr>
          <p:cNvSpPr>
            <a:spLocks noGrp="1"/>
          </p:cNvSpPr>
          <p:nvPr>
            <p:ph type="dt" sz="half" idx="10"/>
          </p:nvPr>
        </p:nvSpPr>
        <p:spPr/>
        <p:txBody>
          <a:bodyPr/>
          <a:lstStyle/>
          <a:p>
            <a:fld id="{097B66EC-B58E-42DD-8D3C-86171E733655}" type="datetimeFigureOut">
              <a:rPr lang="en-SG" smtClean="0"/>
              <a:t>4/11/2024</a:t>
            </a:fld>
            <a:endParaRPr lang="en-SG"/>
          </a:p>
        </p:txBody>
      </p:sp>
      <p:sp>
        <p:nvSpPr>
          <p:cNvPr id="5" name="Footer Placeholder 4">
            <a:extLst>
              <a:ext uri="{FF2B5EF4-FFF2-40B4-BE49-F238E27FC236}">
                <a16:creationId xmlns:a16="http://schemas.microsoft.com/office/drawing/2014/main" id="{BD313B7F-BFA2-B040-9BD8-FBF8188E287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80893FFF-7B41-5F77-F342-28C2663CF853}"/>
              </a:ext>
            </a:extLst>
          </p:cNvPr>
          <p:cNvSpPr>
            <a:spLocks noGrp="1"/>
          </p:cNvSpPr>
          <p:nvPr>
            <p:ph type="sldNum" sz="quarter" idx="12"/>
          </p:nvPr>
        </p:nvSpPr>
        <p:spPr/>
        <p:txBody>
          <a:bodyPr/>
          <a:lstStyle/>
          <a:p>
            <a:fld id="{336B0D97-E83E-460B-AC8A-5B775338F78E}" type="slidenum">
              <a:rPr lang="en-SG" smtClean="0"/>
              <a:t>‹Nº›</a:t>
            </a:fld>
            <a:endParaRPr lang="en-SG"/>
          </a:p>
        </p:txBody>
      </p:sp>
    </p:spTree>
    <p:extLst>
      <p:ext uri="{BB962C8B-B14F-4D97-AF65-F5344CB8AC3E}">
        <p14:creationId xmlns:p14="http://schemas.microsoft.com/office/powerpoint/2010/main" val="80433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D0371-1527-6FE3-BD77-99B4B882E63C}"/>
              </a:ext>
            </a:extLst>
          </p:cNvPr>
          <p:cNvSpPr>
            <a:spLocks noGrp="1"/>
          </p:cNvSpPr>
          <p:nvPr>
            <p:ph type="title"/>
          </p:nvPr>
        </p:nvSpPr>
        <p:spPr/>
        <p:txBody>
          <a:bodyPr/>
          <a:lstStyle>
            <a:lvl1pPr>
              <a:defRPr spc="300">
                <a:latin typeface="+mj-lt"/>
              </a:defRPr>
            </a:lvl1p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16292DBE-B79B-1E47-10E0-754F5A4D97E2}"/>
              </a:ext>
            </a:extLst>
          </p:cNvPr>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24D8F34-4592-B37B-56AA-31D7B42262B8}"/>
              </a:ext>
            </a:extLst>
          </p:cNvPr>
          <p:cNvSpPr>
            <a:spLocks noGrp="1"/>
          </p:cNvSpPr>
          <p:nvPr>
            <p:ph type="dt" sz="half" idx="10"/>
          </p:nvPr>
        </p:nvSpPr>
        <p:spPr/>
        <p:txBody>
          <a:bodyPr/>
          <a:lstStyle/>
          <a:p>
            <a:fld id="{D7813421-04B5-49A2-94A8-4249B5D85EAC}" type="datetimeFigureOut">
              <a:rPr lang="en-SG" smtClean="0"/>
              <a:t>4/11/2024</a:t>
            </a:fld>
            <a:endParaRPr lang="en-SG"/>
          </a:p>
        </p:txBody>
      </p:sp>
      <p:sp>
        <p:nvSpPr>
          <p:cNvPr id="5" name="Footer Placeholder 4">
            <a:extLst>
              <a:ext uri="{FF2B5EF4-FFF2-40B4-BE49-F238E27FC236}">
                <a16:creationId xmlns:a16="http://schemas.microsoft.com/office/drawing/2014/main" id="{FFED37E0-EC75-D4DC-1FE7-D2C81D20645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D32A8024-4705-7F87-3F3A-10EDAE91701F}"/>
              </a:ext>
            </a:extLst>
          </p:cNvPr>
          <p:cNvSpPr>
            <a:spLocks noGrp="1"/>
          </p:cNvSpPr>
          <p:nvPr>
            <p:ph type="sldNum" sz="quarter" idx="12"/>
          </p:nvPr>
        </p:nvSpPr>
        <p:spPr/>
        <p:txBody>
          <a:bodyPr/>
          <a:lstStyle/>
          <a:p>
            <a:fld id="{87C2B144-F904-4778-9BF6-F83F64E3FEFE}" type="slidenum">
              <a:rPr lang="en-SG" smtClean="0"/>
              <a:t>‹Nº›</a:t>
            </a:fld>
            <a:endParaRPr lang="en-SG"/>
          </a:p>
        </p:txBody>
      </p:sp>
    </p:spTree>
    <p:extLst>
      <p:ext uri="{BB962C8B-B14F-4D97-AF65-F5344CB8AC3E}">
        <p14:creationId xmlns:p14="http://schemas.microsoft.com/office/powerpoint/2010/main" val="607567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Solution">
  <p:cSld name="2_Solution">
    <p:spTree>
      <p:nvGrpSpPr>
        <p:cNvPr id="1" name="Shape 22"/>
        <p:cNvGrpSpPr/>
        <p:nvPr/>
      </p:nvGrpSpPr>
      <p:grpSpPr>
        <a:xfrm>
          <a:off x="0" y="0"/>
          <a:ext cx="0" cy="0"/>
          <a:chOff x="0" y="0"/>
          <a:chExt cx="0" cy="0"/>
        </a:xfrm>
      </p:grpSpPr>
      <p:sp>
        <p:nvSpPr>
          <p:cNvPr id="23" name="Google Shape;23;p93"/>
          <p:cNvSpPr>
            <a:spLocks noGrp="1"/>
          </p:cNvSpPr>
          <p:nvPr>
            <p:ph type="pic" idx="2"/>
          </p:nvPr>
        </p:nvSpPr>
        <p:spPr>
          <a:xfrm>
            <a:off x="-3175" y="0"/>
            <a:ext cx="4497388" cy="6858000"/>
          </a:xfrm>
          <a:prstGeom prst="rect">
            <a:avLst/>
          </a:prstGeom>
          <a:noFill/>
          <a:ln>
            <a:noFill/>
          </a:ln>
        </p:spPr>
      </p:sp>
      <p:sp>
        <p:nvSpPr>
          <p:cNvPr id="24" name="Google Shape;24;p93"/>
          <p:cNvSpPr txBox="1">
            <a:spLocks noGrp="1"/>
          </p:cNvSpPr>
          <p:nvPr>
            <p:ph type="title"/>
          </p:nvPr>
        </p:nvSpPr>
        <p:spPr>
          <a:xfrm>
            <a:off x="914397" y="3108651"/>
            <a:ext cx="2667004" cy="640698"/>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4"/>
              </a:buClr>
              <a:buSzPts val="4400"/>
              <a:buFont typeface="Calibri"/>
              <a:buNone/>
              <a:defRPr sz="4400" cap="none">
                <a:solidFill>
                  <a:schemeClr val="accent4"/>
                </a:solidFill>
                <a:latin typeface="Calibri Light" panose="020F0302020204030204" pitchFamily="34" charset="0"/>
                <a:ea typeface="Calibri Light" panose="020F0302020204030204" pitchFamily="34" charset="0"/>
                <a:cs typeface="Calibri Light" panose="020F03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5" name="Google Shape;25;p93"/>
          <p:cNvSpPr txBox="1">
            <a:spLocks noGrp="1"/>
          </p:cNvSpPr>
          <p:nvPr>
            <p:ph type="body" idx="1"/>
          </p:nvPr>
        </p:nvSpPr>
        <p:spPr>
          <a:xfrm>
            <a:off x="4919857" y="1515011"/>
            <a:ext cx="3126583" cy="426393"/>
          </a:xfrm>
          <a:prstGeom prst="rect">
            <a:avLst/>
          </a:prstGeom>
          <a:noFill/>
          <a:ln>
            <a:noFill/>
          </a:ln>
        </p:spPr>
        <p:txBody>
          <a:bodyPr spcFirstLastPara="1" wrap="square" lIns="91425" tIns="45700" rIns="91425" bIns="45700" anchor="t" anchorCtr="0">
            <a:normAutofit/>
          </a:bodyPr>
          <a:lstStyle>
            <a:lvl1pPr marL="228589" lvl="0" indent="0" algn="l">
              <a:lnSpc>
                <a:spcPct val="90000"/>
              </a:lnSpc>
              <a:spcBef>
                <a:spcPts val="1000"/>
              </a:spcBef>
              <a:spcAft>
                <a:spcPts val="0"/>
              </a:spcAft>
              <a:buClr>
                <a:schemeClr val="accent4"/>
              </a:buClr>
              <a:buSzPts val="1800"/>
              <a:buFont typeface="Arial" panose="020B0604020202020204" pitchFamily="34" charset="0"/>
              <a:buNone/>
              <a:defRPr sz="1800" cap="none">
                <a:solidFill>
                  <a:schemeClr val="accent4"/>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dirty="0"/>
          </a:p>
        </p:txBody>
      </p:sp>
      <p:sp>
        <p:nvSpPr>
          <p:cNvPr id="26" name="Google Shape;26;p93"/>
          <p:cNvSpPr txBox="1">
            <a:spLocks noGrp="1"/>
          </p:cNvSpPr>
          <p:nvPr>
            <p:ph type="body" idx="3"/>
          </p:nvPr>
        </p:nvSpPr>
        <p:spPr>
          <a:xfrm>
            <a:off x="4919857" y="1894515"/>
            <a:ext cx="3126583" cy="1306527"/>
          </a:xfrm>
          <a:prstGeom prst="rect">
            <a:avLst/>
          </a:prstGeom>
          <a:noFill/>
          <a:ln>
            <a:noFill/>
          </a:ln>
        </p:spPr>
        <p:txBody>
          <a:bodyPr spcFirstLastPara="1" wrap="square" lIns="91425" tIns="45700" rIns="91425" bIns="45700" anchor="t" anchorCtr="0">
            <a:normAutofit/>
          </a:bodyPr>
          <a:lstStyle>
            <a:lvl1pPr marL="457179" lvl="0" indent="-228589" algn="l">
              <a:lnSpc>
                <a:spcPct val="125000"/>
              </a:lnSpc>
              <a:spcBef>
                <a:spcPts val="0"/>
              </a:spcBef>
              <a:spcAft>
                <a:spcPts val="0"/>
              </a:spcAft>
              <a:buClr>
                <a:schemeClr val="lt1"/>
              </a:buClr>
              <a:buSzPts val="1600"/>
              <a:buNone/>
              <a:defRPr sz="1600" cap="none">
                <a:solidFill>
                  <a:schemeClr val="lt1"/>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dirty="0"/>
          </a:p>
        </p:txBody>
      </p:sp>
      <p:sp>
        <p:nvSpPr>
          <p:cNvPr id="27" name="Google Shape;27;p93"/>
          <p:cNvSpPr txBox="1">
            <a:spLocks noGrp="1"/>
          </p:cNvSpPr>
          <p:nvPr>
            <p:ph type="body" idx="4"/>
          </p:nvPr>
        </p:nvSpPr>
        <p:spPr>
          <a:xfrm>
            <a:off x="8422484" y="1515011"/>
            <a:ext cx="3281556" cy="426393"/>
          </a:xfrm>
          <a:prstGeom prst="rect">
            <a:avLst/>
          </a:prstGeom>
          <a:noFill/>
          <a:ln>
            <a:noFill/>
          </a:ln>
        </p:spPr>
        <p:txBody>
          <a:bodyPr spcFirstLastPara="1" wrap="square" lIns="91425" tIns="45700" rIns="91425" bIns="45700" anchor="t" anchorCtr="0">
            <a:normAutofit/>
          </a:bodyPr>
          <a:lstStyle>
            <a:lvl1pPr marL="228589" lvl="0" indent="0" algn="l">
              <a:lnSpc>
                <a:spcPct val="90000"/>
              </a:lnSpc>
              <a:spcBef>
                <a:spcPts val="1000"/>
              </a:spcBef>
              <a:spcAft>
                <a:spcPts val="0"/>
              </a:spcAft>
              <a:buClr>
                <a:schemeClr val="accent4"/>
              </a:buClr>
              <a:buSzPts val="1800"/>
              <a:buFont typeface="Arial" panose="020B0604020202020204" pitchFamily="34" charset="0"/>
              <a:buNone/>
              <a:defRPr sz="1800" cap="none">
                <a:solidFill>
                  <a:schemeClr val="accent4"/>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28" name="Google Shape;28;p93"/>
          <p:cNvSpPr txBox="1">
            <a:spLocks noGrp="1"/>
          </p:cNvSpPr>
          <p:nvPr>
            <p:ph type="body" idx="5"/>
          </p:nvPr>
        </p:nvSpPr>
        <p:spPr>
          <a:xfrm>
            <a:off x="8422484" y="1894515"/>
            <a:ext cx="3281556" cy="1306527"/>
          </a:xfrm>
          <a:prstGeom prst="rect">
            <a:avLst/>
          </a:prstGeom>
          <a:noFill/>
          <a:ln>
            <a:noFill/>
          </a:ln>
        </p:spPr>
        <p:txBody>
          <a:bodyPr spcFirstLastPara="1" wrap="square" lIns="91425" tIns="45700" rIns="91425" bIns="45700" anchor="t" anchorCtr="0">
            <a:normAutofit/>
          </a:bodyPr>
          <a:lstStyle>
            <a:lvl1pPr marL="457179" lvl="0" indent="-228589" algn="l">
              <a:lnSpc>
                <a:spcPct val="125000"/>
              </a:lnSpc>
              <a:spcBef>
                <a:spcPts val="0"/>
              </a:spcBef>
              <a:spcAft>
                <a:spcPts val="0"/>
              </a:spcAft>
              <a:buClr>
                <a:schemeClr val="lt1"/>
              </a:buClr>
              <a:buSzPts val="1600"/>
              <a:buNone/>
              <a:defRPr sz="1600" cap="none">
                <a:solidFill>
                  <a:schemeClr val="lt1"/>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29" name="Google Shape;29;p93"/>
          <p:cNvSpPr txBox="1">
            <a:spLocks noGrp="1"/>
          </p:cNvSpPr>
          <p:nvPr>
            <p:ph type="body" idx="6"/>
          </p:nvPr>
        </p:nvSpPr>
        <p:spPr>
          <a:xfrm>
            <a:off x="4919857" y="3649755"/>
            <a:ext cx="3126583" cy="428891"/>
          </a:xfrm>
          <a:prstGeom prst="rect">
            <a:avLst/>
          </a:prstGeom>
          <a:noFill/>
          <a:ln>
            <a:noFill/>
          </a:ln>
        </p:spPr>
        <p:txBody>
          <a:bodyPr spcFirstLastPara="1" wrap="square" lIns="91425" tIns="45700" rIns="91425" bIns="45700" anchor="t" anchorCtr="0">
            <a:normAutofit/>
          </a:bodyPr>
          <a:lstStyle>
            <a:lvl1pPr marL="114295" lvl="0" indent="0" algn="l">
              <a:lnSpc>
                <a:spcPct val="90000"/>
              </a:lnSpc>
              <a:spcBef>
                <a:spcPts val="1000"/>
              </a:spcBef>
              <a:spcAft>
                <a:spcPts val="0"/>
              </a:spcAft>
              <a:buClr>
                <a:schemeClr val="accent4"/>
              </a:buClr>
              <a:buSzPts val="1800"/>
              <a:buNone/>
              <a:defRPr sz="1800" cap="none">
                <a:solidFill>
                  <a:schemeClr val="accent4"/>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30" name="Google Shape;30;p93"/>
          <p:cNvSpPr txBox="1">
            <a:spLocks noGrp="1"/>
          </p:cNvSpPr>
          <p:nvPr>
            <p:ph type="body" idx="7"/>
          </p:nvPr>
        </p:nvSpPr>
        <p:spPr>
          <a:xfrm>
            <a:off x="4919857" y="4031755"/>
            <a:ext cx="3126583" cy="1258935"/>
          </a:xfrm>
          <a:prstGeom prst="rect">
            <a:avLst/>
          </a:prstGeom>
          <a:noFill/>
          <a:ln>
            <a:noFill/>
          </a:ln>
        </p:spPr>
        <p:txBody>
          <a:bodyPr spcFirstLastPara="1" wrap="square" lIns="91425" tIns="45700" rIns="91425" bIns="45700" anchor="t" anchorCtr="0">
            <a:normAutofit/>
          </a:bodyPr>
          <a:lstStyle>
            <a:lvl1pPr marL="457179" lvl="0" indent="-228589" algn="l">
              <a:lnSpc>
                <a:spcPct val="125000"/>
              </a:lnSpc>
              <a:spcBef>
                <a:spcPts val="0"/>
              </a:spcBef>
              <a:spcAft>
                <a:spcPts val="0"/>
              </a:spcAft>
              <a:buClr>
                <a:schemeClr val="lt1"/>
              </a:buClr>
              <a:buSzPts val="1600"/>
              <a:buNone/>
              <a:defRPr sz="1600" cap="none">
                <a:solidFill>
                  <a:schemeClr val="lt1"/>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31" name="Google Shape;31;p93"/>
          <p:cNvSpPr txBox="1">
            <a:spLocks noGrp="1"/>
          </p:cNvSpPr>
          <p:nvPr>
            <p:ph type="body" idx="8"/>
          </p:nvPr>
        </p:nvSpPr>
        <p:spPr>
          <a:xfrm>
            <a:off x="8422484" y="3649755"/>
            <a:ext cx="3281556" cy="428891"/>
          </a:xfrm>
          <a:prstGeom prst="rect">
            <a:avLst/>
          </a:prstGeom>
          <a:noFill/>
          <a:ln>
            <a:noFill/>
          </a:ln>
        </p:spPr>
        <p:txBody>
          <a:bodyPr spcFirstLastPara="1" wrap="square" lIns="91425" tIns="45700" rIns="91425" bIns="45700" anchor="t" anchorCtr="0">
            <a:normAutofit/>
          </a:bodyPr>
          <a:lstStyle>
            <a:lvl1pPr marL="228589" lvl="0" indent="0" algn="l">
              <a:lnSpc>
                <a:spcPct val="90000"/>
              </a:lnSpc>
              <a:spcBef>
                <a:spcPts val="1000"/>
              </a:spcBef>
              <a:spcAft>
                <a:spcPts val="0"/>
              </a:spcAft>
              <a:buClr>
                <a:schemeClr val="accent4"/>
              </a:buClr>
              <a:buSzPts val="1800"/>
              <a:buFont typeface="Arial" panose="020B0604020202020204" pitchFamily="34" charset="0"/>
              <a:buNone/>
              <a:defRPr sz="1800" cap="none">
                <a:solidFill>
                  <a:schemeClr val="accent4"/>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32" name="Google Shape;32;p93"/>
          <p:cNvSpPr txBox="1">
            <a:spLocks noGrp="1"/>
          </p:cNvSpPr>
          <p:nvPr>
            <p:ph type="body" idx="9"/>
          </p:nvPr>
        </p:nvSpPr>
        <p:spPr>
          <a:xfrm>
            <a:off x="8422484" y="4031755"/>
            <a:ext cx="3281556" cy="1258935"/>
          </a:xfrm>
          <a:prstGeom prst="rect">
            <a:avLst/>
          </a:prstGeom>
          <a:noFill/>
          <a:ln>
            <a:noFill/>
          </a:ln>
        </p:spPr>
        <p:txBody>
          <a:bodyPr spcFirstLastPara="1" wrap="square" lIns="91425" tIns="45700" rIns="91425" bIns="45700" anchor="t" anchorCtr="0">
            <a:normAutofit/>
          </a:bodyPr>
          <a:lstStyle>
            <a:lvl1pPr marL="457179" lvl="0" indent="-228589" algn="l">
              <a:lnSpc>
                <a:spcPct val="125000"/>
              </a:lnSpc>
              <a:spcBef>
                <a:spcPts val="0"/>
              </a:spcBef>
              <a:spcAft>
                <a:spcPts val="0"/>
              </a:spcAft>
              <a:buClr>
                <a:schemeClr val="lt1"/>
              </a:buClr>
              <a:buSzPts val="1600"/>
              <a:buNone/>
              <a:defRPr sz="1600" cap="none">
                <a:solidFill>
                  <a:schemeClr val="lt1"/>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33" name="Google Shape;33;p93"/>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9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757070"/>
                </a:solidFill>
                <a:latin typeface="Calibri"/>
                <a:ea typeface="Calibri"/>
                <a:cs typeface="Calibri"/>
                <a:sym typeface="Calibri"/>
              </a:defRPr>
            </a:lvl1pPr>
            <a:lvl2pPr marL="0" lvl="1" indent="0" algn="r">
              <a:spcBef>
                <a:spcPts val="0"/>
              </a:spcBef>
              <a:buNone/>
              <a:defRPr sz="1200">
                <a:solidFill>
                  <a:srgbClr val="757070"/>
                </a:solidFill>
                <a:latin typeface="Calibri"/>
                <a:ea typeface="Calibri"/>
                <a:cs typeface="Calibri"/>
                <a:sym typeface="Calibri"/>
              </a:defRPr>
            </a:lvl2pPr>
            <a:lvl3pPr marL="0" lvl="2" indent="0" algn="r">
              <a:spcBef>
                <a:spcPts val="0"/>
              </a:spcBef>
              <a:buNone/>
              <a:defRPr sz="1200">
                <a:solidFill>
                  <a:srgbClr val="757070"/>
                </a:solidFill>
                <a:latin typeface="Calibri"/>
                <a:ea typeface="Calibri"/>
                <a:cs typeface="Calibri"/>
                <a:sym typeface="Calibri"/>
              </a:defRPr>
            </a:lvl3pPr>
            <a:lvl4pPr marL="0" lvl="3" indent="0" algn="r">
              <a:spcBef>
                <a:spcPts val="0"/>
              </a:spcBef>
              <a:buNone/>
              <a:defRPr sz="1200">
                <a:solidFill>
                  <a:srgbClr val="757070"/>
                </a:solidFill>
                <a:latin typeface="Calibri"/>
                <a:ea typeface="Calibri"/>
                <a:cs typeface="Calibri"/>
                <a:sym typeface="Calibri"/>
              </a:defRPr>
            </a:lvl4pPr>
            <a:lvl5pPr marL="0" lvl="4" indent="0" algn="r">
              <a:spcBef>
                <a:spcPts val="0"/>
              </a:spcBef>
              <a:buNone/>
              <a:defRPr sz="1200">
                <a:solidFill>
                  <a:srgbClr val="757070"/>
                </a:solidFill>
                <a:latin typeface="Calibri"/>
                <a:ea typeface="Calibri"/>
                <a:cs typeface="Calibri"/>
                <a:sym typeface="Calibri"/>
              </a:defRPr>
            </a:lvl5pPr>
            <a:lvl6pPr marL="0" lvl="5" indent="0" algn="r">
              <a:spcBef>
                <a:spcPts val="0"/>
              </a:spcBef>
              <a:buNone/>
              <a:defRPr sz="1200">
                <a:solidFill>
                  <a:srgbClr val="757070"/>
                </a:solidFill>
                <a:latin typeface="Calibri"/>
                <a:ea typeface="Calibri"/>
                <a:cs typeface="Calibri"/>
                <a:sym typeface="Calibri"/>
              </a:defRPr>
            </a:lvl6pPr>
            <a:lvl7pPr marL="0" lvl="6" indent="0" algn="r">
              <a:spcBef>
                <a:spcPts val="0"/>
              </a:spcBef>
              <a:buNone/>
              <a:defRPr sz="1200">
                <a:solidFill>
                  <a:srgbClr val="757070"/>
                </a:solidFill>
                <a:latin typeface="Calibri"/>
                <a:ea typeface="Calibri"/>
                <a:cs typeface="Calibri"/>
                <a:sym typeface="Calibri"/>
              </a:defRPr>
            </a:lvl7pPr>
            <a:lvl8pPr marL="0" lvl="7" indent="0" algn="r">
              <a:spcBef>
                <a:spcPts val="0"/>
              </a:spcBef>
              <a:buNone/>
              <a:defRPr sz="1200">
                <a:solidFill>
                  <a:srgbClr val="757070"/>
                </a:solidFill>
                <a:latin typeface="Calibri"/>
                <a:ea typeface="Calibri"/>
                <a:cs typeface="Calibri"/>
                <a:sym typeface="Calibri"/>
              </a:defRPr>
            </a:lvl8pPr>
            <a:lvl9pPr marL="0" lvl="8" indent="0" algn="r">
              <a:spcBef>
                <a:spcPts val="0"/>
              </a:spcBef>
              <a:buNone/>
              <a:defRPr sz="1200">
                <a:solidFill>
                  <a:srgbClr val="757070"/>
                </a:solidFill>
                <a:latin typeface="Calibri"/>
                <a:ea typeface="Calibri"/>
                <a:cs typeface="Calibri"/>
                <a:sym typeface="Calibri"/>
              </a:defRPr>
            </a:lvl9pPr>
          </a:lstStyle>
          <a:p>
            <a:pPr rtl="0"/>
            <a:fld id="{00000000-1234-1234-1234-123412341234}" type="slidenum">
              <a:rPr lang="en-US" smtClean="0"/>
              <a:pPr rtl="0"/>
              <a:t>‹Nº›</a:t>
            </a:fld>
            <a:endParaRPr lang="en-US"/>
          </a:p>
        </p:txBody>
      </p:sp>
    </p:spTree>
    <p:extLst>
      <p:ext uri="{BB962C8B-B14F-4D97-AF65-F5344CB8AC3E}">
        <p14:creationId xmlns:p14="http://schemas.microsoft.com/office/powerpoint/2010/main" val="499962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olution">
  <p:cSld name="2_Solution">
    <p:spTree>
      <p:nvGrpSpPr>
        <p:cNvPr id="1" name="Shape 36"/>
        <p:cNvGrpSpPr/>
        <p:nvPr/>
      </p:nvGrpSpPr>
      <p:grpSpPr>
        <a:xfrm>
          <a:off x="0" y="0"/>
          <a:ext cx="0" cy="0"/>
          <a:chOff x="0" y="0"/>
          <a:chExt cx="0" cy="0"/>
        </a:xfrm>
      </p:grpSpPr>
      <p:sp>
        <p:nvSpPr>
          <p:cNvPr id="38" name="Google Shape;38;p94"/>
          <p:cNvSpPr txBox="1">
            <a:spLocks noGrp="1"/>
          </p:cNvSpPr>
          <p:nvPr>
            <p:ph type="title"/>
          </p:nvPr>
        </p:nvSpPr>
        <p:spPr>
          <a:xfrm>
            <a:off x="914397" y="3108651"/>
            <a:ext cx="2667004" cy="640698"/>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4"/>
              </a:buClr>
              <a:buSzPts val="4400"/>
              <a:buFont typeface="Calibri"/>
              <a:buNone/>
              <a:defRPr sz="4400" cap="none">
                <a:solidFill>
                  <a:schemeClr val="accent4"/>
                </a:solidFill>
                <a:latin typeface="Calibri Light" panose="020F0302020204030204" pitchFamily="34" charset="0"/>
                <a:ea typeface="Calibri Light" panose="020F0302020204030204" pitchFamily="34" charset="0"/>
                <a:cs typeface="Calibri Light" panose="020F03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 name="Google Shape;39;p94"/>
          <p:cNvSpPr txBox="1">
            <a:spLocks noGrp="1"/>
          </p:cNvSpPr>
          <p:nvPr>
            <p:ph type="body" idx="1"/>
          </p:nvPr>
        </p:nvSpPr>
        <p:spPr>
          <a:xfrm>
            <a:off x="4919857" y="1515011"/>
            <a:ext cx="3126583" cy="426393"/>
          </a:xfrm>
          <a:prstGeom prst="rect">
            <a:avLst/>
          </a:prstGeom>
          <a:noFill/>
          <a:ln>
            <a:noFill/>
          </a:ln>
        </p:spPr>
        <p:txBody>
          <a:bodyPr spcFirstLastPara="1" wrap="square" lIns="91425" tIns="45700" rIns="91425" bIns="45700" anchor="t" anchorCtr="0">
            <a:normAutofit/>
          </a:bodyPr>
          <a:lstStyle>
            <a:lvl1pPr marL="228589" lvl="0" indent="0" algn="l">
              <a:lnSpc>
                <a:spcPct val="90000"/>
              </a:lnSpc>
              <a:spcBef>
                <a:spcPts val="1000"/>
              </a:spcBef>
              <a:spcAft>
                <a:spcPts val="0"/>
              </a:spcAft>
              <a:buClr>
                <a:schemeClr val="accent4"/>
              </a:buClr>
              <a:buSzPts val="1800"/>
              <a:buFont typeface="Arial" panose="020B0604020202020204" pitchFamily="34" charset="0"/>
              <a:buNone/>
              <a:defRPr sz="1800" cap="none">
                <a:solidFill>
                  <a:schemeClr val="accent4"/>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dirty="0"/>
          </a:p>
        </p:txBody>
      </p:sp>
      <p:sp>
        <p:nvSpPr>
          <p:cNvPr id="40" name="Google Shape;40;p94"/>
          <p:cNvSpPr txBox="1">
            <a:spLocks noGrp="1"/>
          </p:cNvSpPr>
          <p:nvPr>
            <p:ph type="body" idx="2"/>
          </p:nvPr>
        </p:nvSpPr>
        <p:spPr>
          <a:xfrm>
            <a:off x="4919857" y="1894515"/>
            <a:ext cx="3126583" cy="1306527"/>
          </a:xfrm>
          <a:prstGeom prst="rect">
            <a:avLst/>
          </a:prstGeom>
          <a:noFill/>
          <a:ln>
            <a:noFill/>
          </a:ln>
        </p:spPr>
        <p:txBody>
          <a:bodyPr spcFirstLastPara="1" wrap="square" lIns="91425" tIns="45700" rIns="91425" bIns="45700" anchor="t" anchorCtr="0">
            <a:normAutofit/>
          </a:bodyPr>
          <a:lstStyle>
            <a:lvl1pPr marL="457179" lvl="0" indent="-228589" algn="l">
              <a:lnSpc>
                <a:spcPct val="125000"/>
              </a:lnSpc>
              <a:spcBef>
                <a:spcPts val="0"/>
              </a:spcBef>
              <a:spcAft>
                <a:spcPts val="0"/>
              </a:spcAft>
              <a:buClr>
                <a:schemeClr val="lt1"/>
              </a:buClr>
              <a:buSzPts val="1600"/>
              <a:buNone/>
              <a:defRPr sz="1600" cap="none">
                <a:solidFill>
                  <a:schemeClr val="lt1"/>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41" name="Google Shape;41;p94"/>
          <p:cNvSpPr txBox="1">
            <a:spLocks noGrp="1"/>
          </p:cNvSpPr>
          <p:nvPr>
            <p:ph type="body" idx="3"/>
          </p:nvPr>
        </p:nvSpPr>
        <p:spPr>
          <a:xfrm>
            <a:off x="8422484" y="1515011"/>
            <a:ext cx="3281556" cy="426393"/>
          </a:xfrm>
          <a:prstGeom prst="rect">
            <a:avLst/>
          </a:prstGeom>
          <a:noFill/>
          <a:ln>
            <a:noFill/>
          </a:ln>
        </p:spPr>
        <p:txBody>
          <a:bodyPr spcFirstLastPara="1" wrap="square" lIns="91425" tIns="45700" rIns="91425" bIns="45700" anchor="t" anchorCtr="0">
            <a:normAutofit/>
          </a:bodyPr>
          <a:lstStyle>
            <a:lvl1pPr marL="228589" lvl="0" indent="0" algn="l">
              <a:lnSpc>
                <a:spcPct val="90000"/>
              </a:lnSpc>
              <a:spcBef>
                <a:spcPts val="1000"/>
              </a:spcBef>
              <a:spcAft>
                <a:spcPts val="0"/>
              </a:spcAft>
              <a:buClr>
                <a:schemeClr val="accent4"/>
              </a:buClr>
              <a:buSzPts val="1800"/>
              <a:buFont typeface="Arial" panose="020B0604020202020204" pitchFamily="34" charset="0"/>
              <a:buNone/>
              <a:defRPr sz="1800" cap="none">
                <a:solidFill>
                  <a:schemeClr val="accent4"/>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42" name="Google Shape;42;p94"/>
          <p:cNvSpPr txBox="1">
            <a:spLocks noGrp="1"/>
          </p:cNvSpPr>
          <p:nvPr>
            <p:ph type="body" idx="4"/>
          </p:nvPr>
        </p:nvSpPr>
        <p:spPr>
          <a:xfrm>
            <a:off x="8422484" y="1894515"/>
            <a:ext cx="3281556" cy="1306527"/>
          </a:xfrm>
          <a:prstGeom prst="rect">
            <a:avLst/>
          </a:prstGeom>
          <a:noFill/>
          <a:ln>
            <a:noFill/>
          </a:ln>
        </p:spPr>
        <p:txBody>
          <a:bodyPr spcFirstLastPara="1" wrap="square" lIns="91425" tIns="45700" rIns="91425" bIns="45700" anchor="t" anchorCtr="0">
            <a:normAutofit/>
          </a:bodyPr>
          <a:lstStyle>
            <a:lvl1pPr marL="457179" lvl="0" indent="-228589" algn="l">
              <a:lnSpc>
                <a:spcPct val="125000"/>
              </a:lnSpc>
              <a:spcBef>
                <a:spcPts val="0"/>
              </a:spcBef>
              <a:spcAft>
                <a:spcPts val="0"/>
              </a:spcAft>
              <a:buClr>
                <a:schemeClr val="lt1"/>
              </a:buClr>
              <a:buSzPts val="1600"/>
              <a:buNone/>
              <a:defRPr sz="1600" cap="none">
                <a:solidFill>
                  <a:schemeClr val="lt1"/>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43" name="Google Shape;43;p94"/>
          <p:cNvSpPr txBox="1">
            <a:spLocks noGrp="1"/>
          </p:cNvSpPr>
          <p:nvPr>
            <p:ph type="body" idx="5"/>
          </p:nvPr>
        </p:nvSpPr>
        <p:spPr>
          <a:xfrm>
            <a:off x="4919857" y="3649755"/>
            <a:ext cx="3126583" cy="428891"/>
          </a:xfrm>
          <a:prstGeom prst="rect">
            <a:avLst/>
          </a:prstGeom>
          <a:noFill/>
          <a:ln>
            <a:noFill/>
          </a:ln>
        </p:spPr>
        <p:txBody>
          <a:bodyPr spcFirstLastPara="1" wrap="square" lIns="91425" tIns="45700" rIns="91425" bIns="45700" anchor="t" anchorCtr="0">
            <a:normAutofit/>
          </a:bodyPr>
          <a:lstStyle>
            <a:lvl1pPr marL="114295" lvl="0" indent="0" algn="l">
              <a:lnSpc>
                <a:spcPct val="90000"/>
              </a:lnSpc>
              <a:spcBef>
                <a:spcPts val="1000"/>
              </a:spcBef>
              <a:spcAft>
                <a:spcPts val="0"/>
              </a:spcAft>
              <a:buClr>
                <a:schemeClr val="accent4"/>
              </a:buClr>
              <a:buSzPts val="1800"/>
              <a:buNone/>
              <a:defRPr sz="1800" cap="none">
                <a:solidFill>
                  <a:schemeClr val="accent4"/>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44" name="Google Shape;44;p94"/>
          <p:cNvSpPr txBox="1">
            <a:spLocks noGrp="1"/>
          </p:cNvSpPr>
          <p:nvPr>
            <p:ph type="body" idx="6"/>
          </p:nvPr>
        </p:nvSpPr>
        <p:spPr>
          <a:xfrm>
            <a:off x="4919857" y="4031755"/>
            <a:ext cx="3126583" cy="1258935"/>
          </a:xfrm>
          <a:prstGeom prst="rect">
            <a:avLst/>
          </a:prstGeom>
          <a:noFill/>
          <a:ln>
            <a:noFill/>
          </a:ln>
        </p:spPr>
        <p:txBody>
          <a:bodyPr spcFirstLastPara="1" wrap="square" lIns="91425" tIns="45700" rIns="91425" bIns="45700" anchor="t" anchorCtr="0">
            <a:normAutofit/>
          </a:bodyPr>
          <a:lstStyle>
            <a:lvl1pPr marL="457179" lvl="0" indent="-228589" algn="l">
              <a:lnSpc>
                <a:spcPct val="125000"/>
              </a:lnSpc>
              <a:spcBef>
                <a:spcPts val="0"/>
              </a:spcBef>
              <a:spcAft>
                <a:spcPts val="0"/>
              </a:spcAft>
              <a:buClr>
                <a:schemeClr val="lt1"/>
              </a:buClr>
              <a:buSzPts val="1600"/>
              <a:buNone/>
              <a:defRPr sz="1600" cap="none">
                <a:solidFill>
                  <a:schemeClr val="lt1"/>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dirty="0"/>
          </a:p>
        </p:txBody>
      </p:sp>
      <p:sp>
        <p:nvSpPr>
          <p:cNvPr id="45" name="Google Shape;45;p94"/>
          <p:cNvSpPr txBox="1">
            <a:spLocks noGrp="1"/>
          </p:cNvSpPr>
          <p:nvPr>
            <p:ph type="body" idx="7"/>
          </p:nvPr>
        </p:nvSpPr>
        <p:spPr>
          <a:xfrm>
            <a:off x="8422484" y="3649755"/>
            <a:ext cx="3281556" cy="428891"/>
          </a:xfrm>
          <a:prstGeom prst="rect">
            <a:avLst/>
          </a:prstGeom>
          <a:noFill/>
          <a:ln>
            <a:noFill/>
          </a:ln>
        </p:spPr>
        <p:txBody>
          <a:bodyPr spcFirstLastPara="1" wrap="square" lIns="91425" tIns="45700" rIns="91425" bIns="45700" anchor="t" anchorCtr="0">
            <a:normAutofit/>
          </a:bodyPr>
          <a:lstStyle>
            <a:lvl1pPr marL="228589" lvl="0" indent="0" algn="l">
              <a:lnSpc>
                <a:spcPct val="90000"/>
              </a:lnSpc>
              <a:spcBef>
                <a:spcPts val="1000"/>
              </a:spcBef>
              <a:spcAft>
                <a:spcPts val="0"/>
              </a:spcAft>
              <a:buClr>
                <a:schemeClr val="accent4"/>
              </a:buClr>
              <a:buSzPts val="1800"/>
              <a:buFont typeface="Arial" panose="020B0604020202020204" pitchFamily="34" charset="0"/>
              <a:buNone/>
              <a:defRPr sz="1800" cap="none">
                <a:solidFill>
                  <a:schemeClr val="accent4"/>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46" name="Google Shape;46;p94"/>
          <p:cNvSpPr txBox="1">
            <a:spLocks noGrp="1"/>
          </p:cNvSpPr>
          <p:nvPr>
            <p:ph type="body" idx="8"/>
          </p:nvPr>
        </p:nvSpPr>
        <p:spPr>
          <a:xfrm>
            <a:off x="8422484" y="4031755"/>
            <a:ext cx="3281556" cy="1258935"/>
          </a:xfrm>
          <a:prstGeom prst="rect">
            <a:avLst/>
          </a:prstGeom>
          <a:noFill/>
          <a:ln>
            <a:noFill/>
          </a:ln>
        </p:spPr>
        <p:txBody>
          <a:bodyPr spcFirstLastPara="1" wrap="square" lIns="91425" tIns="45700" rIns="91425" bIns="45700" anchor="t" anchorCtr="0">
            <a:normAutofit/>
          </a:bodyPr>
          <a:lstStyle>
            <a:lvl1pPr marL="457179" lvl="0" indent="-228589" algn="l">
              <a:lnSpc>
                <a:spcPct val="125000"/>
              </a:lnSpc>
              <a:spcBef>
                <a:spcPts val="0"/>
              </a:spcBef>
              <a:spcAft>
                <a:spcPts val="0"/>
              </a:spcAft>
              <a:buClr>
                <a:schemeClr val="lt1"/>
              </a:buClr>
              <a:buSzPts val="1600"/>
              <a:buNone/>
              <a:defRPr sz="1600" cap="none">
                <a:solidFill>
                  <a:schemeClr val="lt1"/>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47" name="Google Shape;47;p94"/>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757070"/>
                </a:solidFill>
                <a:latin typeface="Calibri"/>
                <a:ea typeface="Calibri"/>
                <a:cs typeface="Calibri"/>
                <a:sym typeface="Calibri"/>
              </a:defRPr>
            </a:lvl1pPr>
            <a:lvl2pPr marL="0" lvl="1" indent="0" algn="r">
              <a:spcBef>
                <a:spcPts val="0"/>
              </a:spcBef>
              <a:buNone/>
              <a:defRPr sz="1200">
                <a:solidFill>
                  <a:srgbClr val="757070"/>
                </a:solidFill>
                <a:latin typeface="Calibri"/>
                <a:ea typeface="Calibri"/>
                <a:cs typeface="Calibri"/>
                <a:sym typeface="Calibri"/>
              </a:defRPr>
            </a:lvl2pPr>
            <a:lvl3pPr marL="0" lvl="2" indent="0" algn="r">
              <a:spcBef>
                <a:spcPts val="0"/>
              </a:spcBef>
              <a:buNone/>
              <a:defRPr sz="1200">
                <a:solidFill>
                  <a:srgbClr val="757070"/>
                </a:solidFill>
                <a:latin typeface="Calibri"/>
                <a:ea typeface="Calibri"/>
                <a:cs typeface="Calibri"/>
                <a:sym typeface="Calibri"/>
              </a:defRPr>
            </a:lvl3pPr>
            <a:lvl4pPr marL="0" lvl="3" indent="0" algn="r">
              <a:spcBef>
                <a:spcPts val="0"/>
              </a:spcBef>
              <a:buNone/>
              <a:defRPr sz="1200">
                <a:solidFill>
                  <a:srgbClr val="757070"/>
                </a:solidFill>
                <a:latin typeface="Calibri"/>
                <a:ea typeface="Calibri"/>
                <a:cs typeface="Calibri"/>
                <a:sym typeface="Calibri"/>
              </a:defRPr>
            </a:lvl4pPr>
            <a:lvl5pPr marL="0" lvl="4" indent="0" algn="r">
              <a:spcBef>
                <a:spcPts val="0"/>
              </a:spcBef>
              <a:buNone/>
              <a:defRPr sz="1200">
                <a:solidFill>
                  <a:srgbClr val="757070"/>
                </a:solidFill>
                <a:latin typeface="Calibri"/>
                <a:ea typeface="Calibri"/>
                <a:cs typeface="Calibri"/>
                <a:sym typeface="Calibri"/>
              </a:defRPr>
            </a:lvl5pPr>
            <a:lvl6pPr marL="0" lvl="5" indent="0" algn="r">
              <a:spcBef>
                <a:spcPts val="0"/>
              </a:spcBef>
              <a:buNone/>
              <a:defRPr sz="1200">
                <a:solidFill>
                  <a:srgbClr val="757070"/>
                </a:solidFill>
                <a:latin typeface="Calibri"/>
                <a:ea typeface="Calibri"/>
                <a:cs typeface="Calibri"/>
                <a:sym typeface="Calibri"/>
              </a:defRPr>
            </a:lvl6pPr>
            <a:lvl7pPr marL="0" lvl="6" indent="0" algn="r">
              <a:spcBef>
                <a:spcPts val="0"/>
              </a:spcBef>
              <a:buNone/>
              <a:defRPr sz="1200">
                <a:solidFill>
                  <a:srgbClr val="757070"/>
                </a:solidFill>
                <a:latin typeface="Calibri"/>
                <a:ea typeface="Calibri"/>
                <a:cs typeface="Calibri"/>
                <a:sym typeface="Calibri"/>
              </a:defRPr>
            </a:lvl7pPr>
            <a:lvl8pPr marL="0" lvl="7" indent="0" algn="r">
              <a:spcBef>
                <a:spcPts val="0"/>
              </a:spcBef>
              <a:buNone/>
              <a:defRPr sz="1200">
                <a:solidFill>
                  <a:srgbClr val="757070"/>
                </a:solidFill>
                <a:latin typeface="Calibri"/>
                <a:ea typeface="Calibri"/>
                <a:cs typeface="Calibri"/>
                <a:sym typeface="Calibri"/>
              </a:defRPr>
            </a:lvl8pPr>
            <a:lvl9pPr marL="0" lvl="8" indent="0" algn="r">
              <a:spcBef>
                <a:spcPts val="0"/>
              </a:spcBef>
              <a:buNone/>
              <a:defRPr sz="1200">
                <a:solidFill>
                  <a:srgbClr val="757070"/>
                </a:solidFill>
                <a:latin typeface="Calibri"/>
                <a:ea typeface="Calibri"/>
                <a:cs typeface="Calibri"/>
                <a:sym typeface="Calibri"/>
              </a:defRPr>
            </a:lvl9pPr>
          </a:lstStyle>
          <a:p>
            <a:pPr rtl="0"/>
            <a:fld id="{00000000-1234-1234-1234-123412341234}" type="slidenum">
              <a:rPr lang="en-US" smtClean="0"/>
              <a:pPr rtl="0"/>
              <a:t>‹Nº›</a:t>
            </a:fld>
            <a:endParaRPr lang="en-US"/>
          </a:p>
        </p:txBody>
      </p:sp>
      <p:sp>
        <p:nvSpPr>
          <p:cNvPr id="3" name="Google Shape;15;p88">
            <a:extLst>
              <a:ext uri="{FF2B5EF4-FFF2-40B4-BE49-F238E27FC236}">
                <a16:creationId xmlns:a16="http://schemas.microsoft.com/office/drawing/2014/main" id="{6155545E-2C10-8EA0-ECB3-9FBCBF46B4C2}"/>
              </a:ext>
            </a:extLst>
          </p:cNvPr>
          <p:cNvSpPr txBox="1"/>
          <p:nvPr userDrawn="1"/>
        </p:nvSpPr>
        <p:spPr>
          <a:xfrm rot="16200000">
            <a:off x="-758021" y="5730120"/>
            <a:ext cx="1879279" cy="369285"/>
          </a:xfrm>
          <a:prstGeom prst="rect">
            <a:avLst/>
          </a:prstGeom>
          <a:noFill/>
          <a:ln>
            <a:noFill/>
          </a:ln>
        </p:spPr>
        <p:txBody>
          <a:bodyPr spcFirstLastPara="1" wrap="square" lIns="91419" tIns="45697" rIns="91419" bIns="45697" anchor="t" anchorCtr="0">
            <a:spAutoFit/>
          </a:bodyPr>
          <a:lstStyle/>
          <a:p>
            <a:pPr marL="0" marR="0" lvl="0" indent="0" algn="l" rtl="0">
              <a:spcBef>
                <a:spcPts val="0"/>
              </a:spcBef>
              <a:spcAft>
                <a:spcPts val="0"/>
              </a:spcAft>
              <a:buNone/>
            </a:pPr>
            <a:r>
              <a:rPr lang="en-US" sz="1800" b="0" i="0" u="none" strike="noStrike" cap="none" spc="300" dirty="0">
                <a:solidFill>
                  <a:schemeClr val="accent4"/>
                </a:solidFill>
                <a:latin typeface="Calibri Light" panose="020F0302020204030204" pitchFamily="34" charset="0"/>
                <a:ea typeface="Calibri Light" panose="020F0302020204030204" pitchFamily="34" charset="0"/>
                <a:cs typeface="Calibri Light" panose="020F0302020204030204" pitchFamily="34" charset="0"/>
                <a:sym typeface="Calibri"/>
              </a:rPr>
              <a:t>GLUCOSE</a:t>
            </a:r>
            <a:endParaRPr sz="1800" spc="3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Tree>
    <p:extLst>
      <p:ext uri="{BB962C8B-B14F-4D97-AF65-F5344CB8AC3E}">
        <p14:creationId xmlns:p14="http://schemas.microsoft.com/office/powerpoint/2010/main" val="2102740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olution" preserve="1" userDrawn="1">
  <p:cSld name="2_Solution">
    <p:spTree>
      <p:nvGrpSpPr>
        <p:cNvPr id="1" name="Shape 36"/>
        <p:cNvGrpSpPr/>
        <p:nvPr/>
      </p:nvGrpSpPr>
      <p:grpSpPr>
        <a:xfrm>
          <a:off x="0" y="0"/>
          <a:ext cx="0" cy="0"/>
          <a:chOff x="0" y="0"/>
          <a:chExt cx="0" cy="0"/>
        </a:xfrm>
      </p:grpSpPr>
      <p:pic>
        <p:nvPicPr>
          <p:cNvPr id="6" name="Picture 5" descr="Three combines harvesting wheat">
            <a:extLst>
              <a:ext uri="{FF2B5EF4-FFF2-40B4-BE49-F238E27FC236}">
                <a16:creationId xmlns:a16="http://schemas.microsoft.com/office/drawing/2014/main" id="{F5723442-73E2-2510-37F2-436B35A91010}"/>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t="-252"/>
          <a:stretch/>
        </p:blipFill>
        <p:spPr>
          <a:xfrm>
            <a:off x="7657" y="-3598"/>
            <a:ext cx="4480484" cy="6858000"/>
          </a:xfrm>
          <a:prstGeom prst="rect">
            <a:avLst/>
          </a:prstGeom>
        </p:spPr>
      </p:pic>
      <p:sp>
        <p:nvSpPr>
          <p:cNvPr id="38" name="Google Shape;38;p94"/>
          <p:cNvSpPr txBox="1">
            <a:spLocks noGrp="1"/>
          </p:cNvSpPr>
          <p:nvPr>
            <p:ph type="title"/>
          </p:nvPr>
        </p:nvSpPr>
        <p:spPr>
          <a:xfrm>
            <a:off x="914397" y="3108651"/>
            <a:ext cx="2667004" cy="640698"/>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4"/>
              </a:buClr>
              <a:buSzPts val="4400"/>
              <a:buFont typeface="Calibri"/>
              <a:buNone/>
              <a:defRPr sz="4400" cap="none">
                <a:solidFill>
                  <a:schemeClr val="accent4"/>
                </a:solidFill>
                <a:latin typeface="Calibri Light" panose="020F0302020204030204" pitchFamily="34" charset="0"/>
                <a:ea typeface="Calibri Light" panose="020F0302020204030204" pitchFamily="34" charset="0"/>
                <a:cs typeface="Calibri Light" panose="020F03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 name="Google Shape;39;p94"/>
          <p:cNvSpPr txBox="1">
            <a:spLocks noGrp="1"/>
          </p:cNvSpPr>
          <p:nvPr>
            <p:ph type="body" idx="1"/>
          </p:nvPr>
        </p:nvSpPr>
        <p:spPr>
          <a:xfrm>
            <a:off x="4919857" y="1515011"/>
            <a:ext cx="6784183" cy="426393"/>
          </a:xfrm>
          <a:prstGeom prst="rect">
            <a:avLst/>
          </a:prstGeom>
          <a:noFill/>
          <a:ln>
            <a:noFill/>
          </a:ln>
        </p:spPr>
        <p:txBody>
          <a:bodyPr spcFirstLastPara="1" wrap="square" lIns="91425" tIns="45700" rIns="91425" bIns="45700" anchor="t" anchorCtr="0">
            <a:normAutofit/>
          </a:bodyPr>
          <a:lstStyle>
            <a:lvl1pPr marL="228589" lvl="0" indent="0" algn="l">
              <a:lnSpc>
                <a:spcPct val="90000"/>
              </a:lnSpc>
              <a:spcBef>
                <a:spcPts val="1000"/>
              </a:spcBef>
              <a:spcAft>
                <a:spcPts val="0"/>
              </a:spcAft>
              <a:buClr>
                <a:schemeClr val="accent4"/>
              </a:buClr>
              <a:buSzPts val="1800"/>
              <a:buFont typeface="Arial" panose="020B0604020202020204" pitchFamily="34" charset="0"/>
              <a:buNone/>
              <a:defRPr sz="1800" cap="none">
                <a:solidFill>
                  <a:schemeClr val="accent4"/>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dirty="0"/>
          </a:p>
        </p:txBody>
      </p:sp>
      <p:sp>
        <p:nvSpPr>
          <p:cNvPr id="40" name="Google Shape;40;p94"/>
          <p:cNvSpPr txBox="1">
            <a:spLocks noGrp="1"/>
          </p:cNvSpPr>
          <p:nvPr>
            <p:ph type="body" idx="2"/>
          </p:nvPr>
        </p:nvSpPr>
        <p:spPr>
          <a:xfrm>
            <a:off x="4919857" y="1894515"/>
            <a:ext cx="6784183" cy="3396175"/>
          </a:xfrm>
          <a:prstGeom prst="rect">
            <a:avLst/>
          </a:prstGeom>
          <a:noFill/>
          <a:ln>
            <a:noFill/>
          </a:ln>
        </p:spPr>
        <p:txBody>
          <a:bodyPr spcFirstLastPara="1" wrap="square" lIns="91425" tIns="45700" rIns="91425" bIns="45700" anchor="t" anchorCtr="0">
            <a:normAutofit/>
          </a:bodyPr>
          <a:lstStyle>
            <a:lvl1pPr marL="457179" lvl="0" indent="-228589" algn="l">
              <a:lnSpc>
                <a:spcPct val="125000"/>
              </a:lnSpc>
              <a:spcBef>
                <a:spcPts val="0"/>
              </a:spcBef>
              <a:spcAft>
                <a:spcPts val="0"/>
              </a:spcAft>
              <a:buClr>
                <a:schemeClr val="lt1"/>
              </a:buClr>
              <a:buSzPts val="1600"/>
              <a:buNone/>
              <a:defRPr sz="1600" cap="none">
                <a:solidFill>
                  <a:schemeClr val="lt1"/>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47" name="Google Shape;47;p94"/>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757070"/>
                </a:solidFill>
                <a:latin typeface="Calibri"/>
                <a:ea typeface="Calibri"/>
                <a:cs typeface="Calibri"/>
                <a:sym typeface="Calibri"/>
              </a:defRPr>
            </a:lvl1pPr>
            <a:lvl2pPr marL="0" lvl="1" indent="0" algn="r">
              <a:spcBef>
                <a:spcPts val="0"/>
              </a:spcBef>
              <a:buNone/>
              <a:defRPr sz="1200">
                <a:solidFill>
                  <a:srgbClr val="757070"/>
                </a:solidFill>
                <a:latin typeface="Calibri"/>
                <a:ea typeface="Calibri"/>
                <a:cs typeface="Calibri"/>
                <a:sym typeface="Calibri"/>
              </a:defRPr>
            </a:lvl2pPr>
            <a:lvl3pPr marL="0" lvl="2" indent="0" algn="r">
              <a:spcBef>
                <a:spcPts val="0"/>
              </a:spcBef>
              <a:buNone/>
              <a:defRPr sz="1200">
                <a:solidFill>
                  <a:srgbClr val="757070"/>
                </a:solidFill>
                <a:latin typeface="Calibri"/>
                <a:ea typeface="Calibri"/>
                <a:cs typeface="Calibri"/>
                <a:sym typeface="Calibri"/>
              </a:defRPr>
            </a:lvl3pPr>
            <a:lvl4pPr marL="0" lvl="3" indent="0" algn="r">
              <a:spcBef>
                <a:spcPts val="0"/>
              </a:spcBef>
              <a:buNone/>
              <a:defRPr sz="1200">
                <a:solidFill>
                  <a:srgbClr val="757070"/>
                </a:solidFill>
                <a:latin typeface="Calibri"/>
                <a:ea typeface="Calibri"/>
                <a:cs typeface="Calibri"/>
                <a:sym typeface="Calibri"/>
              </a:defRPr>
            </a:lvl4pPr>
            <a:lvl5pPr marL="0" lvl="4" indent="0" algn="r">
              <a:spcBef>
                <a:spcPts val="0"/>
              </a:spcBef>
              <a:buNone/>
              <a:defRPr sz="1200">
                <a:solidFill>
                  <a:srgbClr val="757070"/>
                </a:solidFill>
                <a:latin typeface="Calibri"/>
                <a:ea typeface="Calibri"/>
                <a:cs typeface="Calibri"/>
                <a:sym typeface="Calibri"/>
              </a:defRPr>
            </a:lvl5pPr>
            <a:lvl6pPr marL="0" lvl="5" indent="0" algn="r">
              <a:spcBef>
                <a:spcPts val="0"/>
              </a:spcBef>
              <a:buNone/>
              <a:defRPr sz="1200">
                <a:solidFill>
                  <a:srgbClr val="757070"/>
                </a:solidFill>
                <a:latin typeface="Calibri"/>
                <a:ea typeface="Calibri"/>
                <a:cs typeface="Calibri"/>
                <a:sym typeface="Calibri"/>
              </a:defRPr>
            </a:lvl6pPr>
            <a:lvl7pPr marL="0" lvl="6" indent="0" algn="r">
              <a:spcBef>
                <a:spcPts val="0"/>
              </a:spcBef>
              <a:buNone/>
              <a:defRPr sz="1200">
                <a:solidFill>
                  <a:srgbClr val="757070"/>
                </a:solidFill>
                <a:latin typeface="Calibri"/>
                <a:ea typeface="Calibri"/>
                <a:cs typeface="Calibri"/>
                <a:sym typeface="Calibri"/>
              </a:defRPr>
            </a:lvl7pPr>
            <a:lvl8pPr marL="0" lvl="7" indent="0" algn="r">
              <a:spcBef>
                <a:spcPts val="0"/>
              </a:spcBef>
              <a:buNone/>
              <a:defRPr sz="1200">
                <a:solidFill>
                  <a:srgbClr val="757070"/>
                </a:solidFill>
                <a:latin typeface="Calibri"/>
                <a:ea typeface="Calibri"/>
                <a:cs typeface="Calibri"/>
                <a:sym typeface="Calibri"/>
              </a:defRPr>
            </a:lvl8pPr>
            <a:lvl9pPr marL="0" lvl="8" indent="0" algn="r">
              <a:spcBef>
                <a:spcPts val="0"/>
              </a:spcBef>
              <a:buNone/>
              <a:defRPr sz="1200">
                <a:solidFill>
                  <a:srgbClr val="757070"/>
                </a:solidFill>
                <a:latin typeface="Calibri"/>
                <a:ea typeface="Calibri"/>
                <a:cs typeface="Calibri"/>
                <a:sym typeface="Calibri"/>
              </a:defRPr>
            </a:lvl9pPr>
          </a:lstStyle>
          <a:p>
            <a:pPr rtl="0"/>
            <a:fld id="{00000000-1234-1234-1234-123412341234}" type="slidenum">
              <a:rPr lang="en-US" smtClean="0"/>
              <a:pPr rtl="0"/>
              <a:t>‹Nº›</a:t>
            </a:fld>
            <a:endParaRPr lang="en-US"/>
          </a:p>
        </p:txBody>
      </p:sp>
      <p:sp>
        <p:nvSpPr>
          <p:cNvPr id="3" name="Google Shape;15;p88">
            <a:extLst>
              <a:ext uri="{FF2B5EF4-FFF2-40B4-BE49-F238E27FC236}">
                <a16:creationId xmlns:a16="http://schemas.microsoft.com/office/drawing/2014/main" id="{6155545E-2C10-8EA0-ECB3-9FBCBF46B4C2}"/>
              </a:ext>
            </a:extLst>
          </p:cNvPr>
          <p:cNvSpPr txBox="1"/>
          <p:nvPr userDrawn="1"/>
        </p:nvSpPr>
        <p:spPr>
          <a:xfrm rot="16200000">
            <a:off x="-758021" y="5730120"/>
            <a:ext cx="1879279" cy="369285"/>
          </a:xfrm>
          <a:prstGeom prst="rect">
            <a:avLst/>
          </a:prstGeom>
          <a:noFill/>
          <a:ln>
            <a:noFill/>
          </a:ln>
        </p:spPr>
        <p:txBody>
          <a:bodyPr spcFirstLastPara="1" wrap="square" lIns="91419" tIns="45697" rIns="91419" bIns="45697" anchor="t" anchorCtr="0">
            <a:spAutoFit/>
          </a:bodyPr>
          <a:lstStyle/>
          <a:p>
            <a:pPr marL="0" marR="0" lvl="0" indent="0" algn="l" rtl="0">
              <a:spcBef>
                <a:spcPts val="0"/>
              </a:spcBef>
              <a:spcAft>
                <a:spcPts val="0"/>
              </a:spcAft>
              <a:buNone/>
            </a:pPr>
            <a:r>
              <a:rPr lang="en-US" sz="1800" b="0" i="0" u="none" strike="noStrike" cap="none" spc="300" dirty="0">
                <a:solidFill>
                  <a:schemeClr val="accent4"/>
                </a:solidFill>
                <a:latin typeface="Calibri Light" panose="020F0302020204030204" pitchFamily="34" charset="0"/>
                <a:ea typeface="Calibri Light" panose="020F0302020204030204" pitchFamily="34" charset="0"/>
                <a:cs typeface="Calibri Light" panose="020F0302020204030204" pitchFamily="34" charset="0"/>
                <a:sym typeface="Calibri"/>
              </a:rPr>
              <a:t>GLUCOSE</a:t>
            </a:r>
            <a:endParaRPr sz="1800" spc="3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Tree>
    <p:extLst>
      <p:ext uri="{BB962C8B-B14F-4D97-AF65-F5344CB8AC3E}">
        <p14:creationId xmlns:p14="http://schemas.microsoft.com/office/powerpoint/2010/main" val="2993233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olution" preserve="1" userDrawn="1">
  <p:cSld name="2_Solution">
    <p:spTree>
      <p:nvGrpSpPr>
        <p:cNvPr id="1" name="Shape 36"/>
        <p:cNvGrpSpPr/>
        <p:nvPr/>
      </p:nvGrpSpPr>
      <p:grpSpPr>
        <a:xfrm>
          <a:off x="0" y="0"/>
          <a:ext cx="0" cy="0"/>
          <a:chOff x="0" y="0"/>
          <a:chExt cx="0" cy="0"/>
        </a:xfrm>
      </p:grpSpPr>
      <p:pic>
        <p:nvPicPr>
          <p:cNvPr id="37" name="Google Shape;37;p94" descr="Construction vehicle"/>
          <p:cNvPicPr preferRelativeResize="0">
            <a:picLocks/>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flipH="1">
            <a:off x="0" y="0"/>
            <a:ext cx="4496400" cy="6842408"/>
          </a:xfrm>
          <a:prstGeom prst="rect">
            <a:avLst/>
          </a:prstGeom>
          <a:noFill/>
          <a:ln>
            <a:noFill/>
          </a:ln>
        </p:spPr>
      </p:pic>
      <p:sp>
        <p:nvSpPr>
          <p:cNvPr id="38" name="Google Shape;38;p94"/>
          <p:cNvSpPr txBox="1">
            <a:spLocks noGrp="1"/>
          </p:cNvSpPr>
          <p:nvPr>
            <p:ph type="title"/>
          </p:nvPr>
        </p:nvSpPr>
        <p:spPr>
          <a:xfrm>
            <a:off x="914397" y="3108651"/>
            <a:ext cx="2667004" cy="640698"/>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4"/>
              </a:buClr>
              <a:buSzPts val="4400"/>
              <a:buFont typeface="Calibri"/>
              <a:buNone/>
              <a:defRPr sz="4400" cap="none">
                <a:solidFill>
                  <a:schemeClr val="accent4"/>
                </a:solidFill>
                <a:latin typeface="Calibri Light" panose="020F0302020204030204" pitchFamily="34" charset="0"/>
                <a:ea typeface="Calibri Light" panose="020F0302020204030204" pitchFamily="34" charset="0"/>
                <a:cs typeface="Calibri Light" panose="020F03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 name="Google Shape;39;p94"/>
          <p:cNvSpPr txBox="1">
            <a:spLocks noGrp="1"/>
          </p:cNvSpPr>
          <p:nvPr>
            <p:ph type="body" idx="1"/>
          </p:nvPr>
        </p:nvSpPr>
        <p:spPr>
          <a:xfrm>
            <a:off x="4919857" y="1515011"/>
            <a:ext cx="6784183" cy="426393"/>
          </a:xfrm>
          <a:prstGeom prst="rect">
            <a:avLst/>
          </a:prstGeom>
          <a:noFill/>
          <a:ln>
            <a:noFill/>
          </a:ln>
        </p:spPr>
        <p:txBody>
          <a:bodyPr spcFirstLastPara="1" wrap="square" lIns="91425" tIns="45700" rIns="91425" bIns="45700" anchor="t" anchorCtr="0">
            <a:normAutofit/>
          </a:bodyPr>
          <a:lstStyle>
            <a:lvl1pPr marL="228589" lvl="0" indent="0" algn="l">
              <a:lnSpc>
                <a:spcPct val="90000"/>
              </a:lnSpc>
              <a:spcBef>
                <a:spcPts val="1000"/>
              </a:spcBef>
              <a:spcAft>
                <a:spcPts val="0"/>
              </a:spcAft>
              <a:buClr>
                <a:schemeClr val="accent4"/>
              </a:buClr>
              <a:buSzPts val="1800"/>
              <a:buFont typeface="Arial" panose="020B0604020202020204" pitchFamily="34" charset="0"/>
              <a:buNone/>
              <a:defRPr sz="1800" cap="none">
                <a:solidFill>
                  <a:schemeClr val="accent4"/>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dirty="0"/>
          </a:p>
        </p:txBody>
      </p:sp>
      <p:sp>
        <p:nvSpPr>
          <p:cNvPr id="40" name="Google Shape;40;p94"/>
          <p:cNvSpPr txBox="1">
            <a:spLocks noGrp="1"/>
          </p:cNvSpPr>
          <p:nvPr>
            <p:ph type="body" idx="2"/>
          </p:nvPr>
        </p:nvSpPr>
        <p:spPr>
          <a:xfrm>
            <a:off x="4919857" y="1894515"/>
            <a:ext cx="6784183" cy="3396175"/>
          </a:xfrm>
          <a:prstGeom prst="rect">
            <a:avLst/>
          </a:prstGeom>
          <a:noFill/>
          <a:ln>
            <a:noFill/>
          </a:ln>
        </p:spPr>
        <p:txBody>
          <a:bodyPr spcFirstLastPara="1" wrap="square" lIns="91425" tIns="45700" rIns="91425" bIns="45700" anchor="t" anchorCtr="0">
            <a:normAutofit/>
          </a:bodyPr>
          <a:lstStyle>
            <a:lvl1pPr marL="457179" lvl="0" indent="-228589" algn="l">
              <a:lnSpc>
                <a:spcPct val="125000"/>
              </a:lnSpc>
              <a:spcBef>
                <a:spcPts val="0"/>
              </a:spcBef>
              <a:spcAft>
                <a:spcPts val="0"/>
              </a:spcAft>
              <a:buClr>
                <a:schemeClr val="lt1"/>
              </a:buClr>
              <a:buSzPts val="1600"/>
              <a:buNone/>
              <a:defRPr sz="1600" cap="none">
                <a:solidFill>
                  <a:schemeClr val="lt1"/>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47" name="Google Shape;47;p94"/>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757070"/>
                </a:solidFill>
                <a:latin typeface="Calibri"/>
                <a:ea typeface="Calibri"/>
                <a:cs typeface="Calibri"/>
                <a:sym typeface="Calibri"/>
              </a:defRPr>
            </a:lvl1pPr>
            <a:lvl2pPr marL="0" lvl="1" indent="0" algn="r">
              <a:spcBef>
                <a:spcPts val="0"/>
              </a:spcBef>
              <a:buNone/>
              <a:defRPr sz="1200">
                <a:solidFill>
                  <a:srgbClr val="757070"/>
                </a:solidFill>
                <a:latin typeface="Calibri"/>
                <a:ea typeface="Calibri"/>
                <a:cs typeface="Calibri"/>
                <a:sym typeface="Calibri"/>
              </a:defRPr>
            </a:lvl2pPr>
            <a:lvl3pPr marL="0" lvl="2" indent="0" algn="r">
              <a:spcBef>
                <a:spcPts val="0"/>
              </a:spcBef>
              <a:buNone/>
              <a:defRPr sz="1200">
                <a:solidFill>
                  <a:srgbClr val="757070"/>
                </a:solidFill>
                <a:latin typeface="Calibri"/>
                <a:ea typeface="Calibri"/>
                <a:cs typeface="Calibri"/>
                <a:sym typeface="Calibri"/>
              </a:defRPr>
            </a:lvl3pPr>
            <a:lvl4pPr marL="0" lvl="3" indent="0" algn="r">
              <a:spcBef>
                <a:spcPts val="0"/>
              </a:spcBef>
              <a:buNone/>
              <a:defRPr sz="1200">
                <a:solidFill>
                  <a:srgbClr val="757070"/>
                </a:solidFill>
                <a:latin typeface="Calibri"/>
                <a:ea typeface="Calibri"/>
                <a:cs typeface="Calibri"/>
                <a:sym typeface="Calibri"/>
              </a:defRPr>
            </a:lvl4pPr>
            <a:lvl5pPr marL="0" lvl="4" indent="0" algn="r">
              <a:spcBef>
                <a:spcPts val="0"/>
              </a:spcBef>
              <a:buNone/>
              <a:defRPr sz="1200">
                <a:solidFill>
                  <a:srgbClr val="757070"/>
                </a:solidFill>
                <a:latin typeface="Calibri"/>
                <a:ea typeface="Calibri"/>
                <a:cs typeface="Calibri"/>
                <a:sym typeface="Calibri"/>
              </a:defRPr>
            </a:lvl5pPr>
            <a:lvl6pPr marL="0" lvl="5" indent="0" algn="r">
              <a:spcBef>
                <a:spcPts val="0"/>
              </a:spcBef>
              <a:buNone/>
              <a:defRPr sz="1200">
                <a:solidFill>
                  <a:srgbClr val="757070"/>
                </a:solidFill>
                <a:latin typeface="Calibri"/>
                <a:ea typeface="Calibri"/>
                <a:cs typeface="Calibri"/>
                <a:sym typeface="Calibri"/>
              </a:defRPr>
            </a:lvl6pPr>
            <a:lvl7pPr marL="0" lvl="6" indent="0" algn="r">
              <a:spcBef>
                <a:spcPts val="0"/>
              </a:spcBef>
              <a:buNone/>
              <a:defRPr sz="1200">
                <a:solidFill>
                  <a:srgbClr val="757070"/>
                </a:solidFill>
                <a:latin typeface="Calibri"/>
                <a:ea typeface="Calibri"/>
                <a:cs typeface="Calibri"/>
                <a:sym typeface="Calibri"/>
              </a:defRPr>
            </a:lvl7pPr>
            <a:lvl8pPr marL="0" lvl="7" indent="0" algn="r">
              <a:spcBef>
                <a:spcPts val="0"/>
              </a:spcBef>
              <a:buNone/>
              <a:defRPr sz="1200">
                <a:solidFill>
                  <a:srgbClr val="757070"/>
                </a:solidFill>
                <a:latin typeface="Calibri"/>
                <a:ea typeface="Calibri"/>
                <a:cs typeface="Calibri"/>
                <a:sym typeface="Calibri"/>
              </a:defRPr>
            </a:lvl8pPr>
            <a:lvl9pPr marL="0" lvl="8" indent="0" algn="r">
              <a:spcBef>
                <a:spcPts val="0"/>
              </a:spcBef>
              <a:buNone/>
              <a:defRPr sz="1200">
                <a:solidFill>
                  <a:srgbClr val="757070"/>
                </a:solidFill>
                <a:latin typeface="Calibri"/>
                <a:ea typeface="Calibri"/>
                <a:cs typeface="Calibri"/>
                <a:sym typeface="Calibri"/>
              </a:defRPr>
            </a:lvl9pPr>
          </a:lstStyle>
          <a:p>
            <a:pPr rtl="0"/>
            <a:fld id="{00000000-1234-1234-1234-123412341234}" type="slidenum">
              <a:rPr lang="en-US" smtClean="0"/>
              <a:pPr rtl="0"/>
              <a:t>‹Nº›</a:t>
            </a:fld>
            <a:endParaRPr lang="en-US"/>
          </a:p>
        </p:txBody>
      </p:sp>
      <p:sp>
        <p:nvSpPr>
          <p:cNvPr id="3" name="Google Shape;15;p88">
            <a:extLst>
              <a:ext uri="{FF2B5EF4-FFF2-40B4-BE49-F238E27FC236}">
                <a16:creationId xmlns:a16="http://schemas.microsoft.com/office/drawing/2014/main" id="{6155545E-2C10-8EA0-ECB3-9FBCBF46B4C2}"/>
              </a:ext>
            </a:extLst>
          </p:cNvPr>
          <p:cNvSpPr txBox="1"/>
          <p:nvPr userDrawn="1"/>
        </p:nvSpPr>
        <p:spPr>
          <a:xfrm rot="16200000">
            <a:off x="-758021" y="5730120"/>
            <a:ext cx="1879279" cy="369285"/>
          </a:xfrm>
          <a:prstGeom prst="rect">
            <a:avLst/>
          </a:prstGeom>
          <a:noFill/>
          <a:ln>
            <a:noFill/>
          </a:ln>
        </p:spPr>
        <p:txBody>
          <a:bodyPr spcFirstLastPara="1" wrap="square" lIns="91419" tIns="45697" rIns="91419" bIns="45697" anchor="t" anchorCtr="0">
            <a:spAutoFit/>
          </a:bodyPr>
          <a:lstStyle/>
          <a:p>
            <a:pPr marL="0" marR="0" lvl="0" indent="0" algn="l" rtl="0">
              <a:spcBef>
                <a:spcPts val="0"/>
              </a:spcBef>
              <a:spcAft>
                <a:spcPts val="0"/>
              </a:spcAft>
              <a:buNone/>
            </a:pPr>
            <a:r>
              <a:rPr lang="en-US" sz="1800" b="0" i="0" u="none" strike="noStrike" cap="none" spc="300" dirty="0">
                <a:solidFill>
                  <a:schemeClr val="accent4"/>
                </a:solidFill>
                <a:latin typeface="Calibri Light" panose="020F0302020204030204" pitchFamily="34" charset="0"/>
                <a:ea typeface="Calibri Light" panose="020F0302020204030204" pitchFamily="34" charset="0"/>
                <a:cs typeface="Calibri Light" panose="020F0302020204030204" pitchFamily="34" charset="0"/>
                <a:sym typeface="Calibri"/>
              </a:rPr>
              <a:t>GLUCOSE</a:t>
            </a:r>
            <a:endParaRPr sz="1800" spc="3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Tree>
    <p:extLst>
      <p:ext uri="{BB962C8B-B14F-4D97-AF65-F5344CB8AC3E}">
        <p14:creationId xmlns:p14="http://schemas.microsoft.com/office/powerpoint/2010/main" val="4054861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olution" preserve="1" userDrawn="1">
  <p:cSld name="2_Solution">
    <p:spTree>
      <p:nvGrpSpPr>
        <p:cNvPr id="1" name="Shape 36"/>
        <p:cNvGrpSpPr/>
        <p:nvPr/>
      </p:nvGrpSpPr>
      <p:grpSpPr>
        <a:xfrm>
          <a:off x="0" y="0"/>
          <a:ext cx="0" cy="0"/>
          <a:chOff x="0" y="0"/>
          <a:chExt cx="0" cy="0"/>
        </a:xfrm>
      </p:grpSpPr>
      <p:pic>
        <p:nvPicPr>
          <p:cNvPr id="6" name="Picture 5" descr="A yellow construction vehicle with a large metal object&#10;&#10;Description automatically generated">
            <a:extLst>
              <a:ext uri="{FF2B5EF4-FFF2-40B4-BE49-F238E27FC236}">
                <a16:creationId xmlns:a16="http://schemas.microsoft.com/office/drawing/2014/main" id="{45018763-EBF6-A224-C77C-86FEF457BB6A}"/>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b="-203"/>
          <a:stretch/>
        </p:blipFill>
        <p:spPr>
          <a:xfrm>
            <a:off x="0" y="3348"/>
            <a:ext cx="4480484" cy="6854653"/>
          </a:xfrm>
          <a:prstGeom prst="rect">
            <a:avLst/>
          </a:prstGeom>
          <a:noFill/>
          <a:ln>
            <a:noFill/>
          </a:ln>
        </p:spPr>
      </p:pic>
      <p:sp>
        <p:nvSpPr>
          <p:cNvPr id="38" name="Google Shape;38;p94"/>
          <p:cNvSpPr txBox="1">
            <a:spLocks noGrp="1"/>
          </p:cNvSpPr>
          <p:nvPr>
            <p:ph type="title"/>
          </p:nvPr>
        </p:nvSpPr>
        <p:spPr>
          <a:xfrm>
            <a:off x="914397" y="3108651"/>
            <a:ext cx="2667004" cy="640698"/>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4"/>
              </a:buClr>
              <a:buSzPts val="4400"/>
              <a:buFont typeface="Calibri"/>
              <a:buNone/>
              <a:defRPr sz="4400" cap="none">
                <a:solidFill>
                  <a:schemeClr val="accent4"/>
                </a:solidFill>
                <a:latin typeface="Calibri Light" panose="020F0302020204030204" pitchFamily="34" charset="0"/>
                <a:ea typeface="Calibri Light" panose="020F0302020204030204" pitchFamily="34" charset="0"/>
                <a:cs typeface="Calibri Light" panose="020F03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 name="Google Shape;39;p94"/>
          <p:cNvSpPr txBox="1">
            <a:spLocks noGrp="1"/>
          </p:cNvSpPr>
          <p:nvPr>
            <p:ph type="body" idx="1"/>
          </p:nvPr>
        </p:nvSpPr>
        <p:spPr>
          <a:xfrm>
            <a:off x="4919857" y="1515011"/>
            <a:ext cx="6784183" cy="426393"/>
          </a:xfrm>
          <a:prstGeom prst="rect">
            <a:avLst/>
          </a:prstGeom>
          <a:noFill/>
          <a:ln>
            <a:noFill/>
          </a:ln>
        </p:spPr>
        <p:txBody>
          <a:bodyPr spcFirstLastPara="1" wrap="square" lIns="91425" tIns="45700" rIns="91425" bIns="45700" anchor="t" anchorCtr="0">
            <a:normAutofit/>
          </a:bodyPr>
          <a:lstStyle>
            <a:lvl1pPr marL="228589" lvl="0" indent="0" algn="l">
              <a:lnSpc>
                <a:spcPct val="90000"/>
              </a:lnSpc>
              <a:spcBef>
                <a:spcPts val="1000"/>
              </a:spcBef>
              <a:spcAft>
                <a:spcPts val="0"/>
              </a:spcAft>
              <a:buClr>
                <a:schemeClr val="accent4"/>
              </a:buClr>
              <a:buSzPts val="1800"/>
              <a:buFont typeface="Arial" panose="020B0604020202020204" pitchFamily="34" charset="0"/>
              <a:buNone/>
              <a:defRPr sz="1800" cap="none">
                <a:solidFill>
                  <a:schemeClr val="accent4"/>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dirty="0"/>
          </a:p>
        </p:txBody>
      </p:sp>
      <p:sp>
        <p:nvSpPr>
          <p:cNvPr id="40" name="Google Shape;40;p94"/>
          <p:cNvSpPr txBox="1">
            <a:spLocks noGrp="1"/>
          </p:cNvSpPr>
          <p:nvPr>
            <p:ph type="body" idx="2"/>
          </p:nvPr>
        </p:nvSpPr>
        <p:spPr>
          <a:xfrm>
            <a:off x="4919857" y="1894515"/>
            <a:ext cx="6784183" cy="3396175"/>
          </a:xfrm>
          <a:prstGeom prst="rect">
            <a:avLst/>
          </a:prstGeom>
          <a:noFill/>
          <a:ln>
            <a:noFill/>
          </a:ln>
        </p:spPr>
        <p:txBody>
          <a:bodyPr spcFirstLastPara="1" wrap="square" lIns="91425" tIns="45700" rIns="91425" bIns="45700" anchor="t" anchorCtr="0">
            <a:normAutofit/>
          </a:bodyPr>
          <a:lstStyle>
            <a:lvl1pPr marL="457179" lvl="0" indent="-228589" algn="l">
              <a:lnSpc>
                <a:spcPct val="125000"/>
              </a:lnSpc>
              <a:spcBef>
                <a:spcPts val="0"/>
              </a:spcBef>
              <a:spcAft>
                <a:spcPts val="0"/>
              </a:spcAft>
              <a:buClr>
                <a:schemeClr val="lt1"/>
              </a:buClr>
              <a:buSzPts val="1600"/>
              <a:buNone/>
              <a:defRPr sz="1600" cap="none">
                <a:solidFill>
                  <a:schemeClr val="lt1"/>
                </a:solidFill>
                <a:latin typeface="Calibri Light" panose="020F0302020204030204" pitchFamily="34" charset="0"/>
                <a:ea typeface="Calibri Light" panose="020F0302020204030204" pitchFamily="34" charset="0"/>
                <a:cs typeface="Calibri Light" panose="020F0302020204030204" pitchFamily="34" charset="0"/>
                <a:sym typeface="Calibri"/>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47" name="Google Shape;47;p94"/>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757070"/>
                </a:solidFill>
                <a:latin typeface="Calibri"/>
                <a:ea typeface="Calibri"/>
                <a:cs typeface="Calibri"/>
                <a:sym typeface="Calibri"/>
              </a:defRPr>
            </a:lvl1pPr>
            <a:lvl2pPr marL="0" lvl="1" indent="0" algn="r">
              <a:spcBef>
                <a:spcPts val="0"/>
              </a:spcBef>
              <a:buNone/>
              <a:defRPr sz="1200">
                <a:solidFill>
                  <a:srgbClr val="757070"/>
                </a:solidFill>
                <a:latin typeface="Calibri"/>
                <a:ea typeface="Calibri"/>
                <a:cs typeface="Calibri"/>
                <a:sym typeface="Calibri"/>
              </a:defRPr>
            </a:lvl2pPr>
            <a:lvl3pPr marL="0" lvl="2" indent="0" algn="r">
              <a:spcBef>
                <a:spcPts val="0"/>
              </a:spcBef>
              <a:buNone/>
              <a:defRPr sz="1200">
                <a:solidFill>
                  <a:srgbClr val="757070"/>
                </a:solidFill>
                <a:latin typeface="Calibri"/>
                <a:ea typeface="Calibri"/>
                <a:cs typeface="Calibri"/>
                <a:sym typeface="Calibri"/>
              </a:defRPr>
            </a:lvl3pPr>
            <a:lvl4pPr marL="0" lvl="3" indent="0" algn="r">
              <a:spcBef>
                <a:spcPts val="0"/>
              </a:spcBef>
              <a:buNone/>
              <a:defRPr sz="1200">
                <a:solidFill>
                  <a:srgbClr val="757070"/>
                </a:solidFill>
                <a:latin typeface="Calibri"/>
                <a:ea typeface="Calibri"/>
                <a:cs typeface="Calibri"/>
                <a:sym typeface="Calibri"/>
              </a:defRPr>
            </a:lvl4pPr>
            <a:lvl5pPr marL="0" lvl="4" indent="0" algn="r">
              <a:spcBef>
                <a:spcPts val="0"/>
              </a:spcBef>
              <a:buNone/>
              <a:defRPr sz="1200">
                <a:solidFill>
                  <a:srgbClr val="757070"/>
                </a:solidFill>
                <a:latin typeface="Calibri"/>
                <a:ea typeface="Calibri"/>
                <a:cs typeface="Calibri"/>
                <a:sym typeface="Calibri"/>
              </a:defRPr>
            </a:lvl5pPr>
            <a:lvl6pPr marL="0" lvl="5" indent="0" algn="r">
              <a:spcBef>
                <a:spcPts val="0"/>
              </a:spcBef>
              <a:buNone/>
              <a:defRPr sz="1200">
                <a:solidFill>
                  <a:srgbClr val="757070"/>
                </a:solidFill>
                <a:latin typeface="Calibri"/>
                <a:ea typeface="Calibri"/>
                <a:cs typeface="Calibri"/>
                <a:sym typeface="Calibri"/>
              </a:defRPr>
            </a:lvl6pPr>
            <a:lvl7pPr marL="0" lvl="6" indent="0" algn="r">
              <a:spcBef>
                <a:spcPts val="0"/>
              </a:spcBef>
              <a:buNone/>
              <a:defRPr sz="1200">
                <a:solidFill>
                  <a:srgbClr val="757070"/>
                </a:solidFill>
                <a:latin typeface="Calibri"/>
                <a:ea typeface="Calibri"/>
                <a:cs typeface="Calibri"/>
                <a:sym typeface="Calibri"/>
              </a:defRPr>
            </a:lvl7pPr>
            <a:lvl8pPr marL="0" lvl="7" indent="0" algn="r">
              <a:spcBef>
                <a:spcPts val="0"/>
              </a:spcBef>
              <a:buNone/>
              <a:defRPr sz="1200">
                <a:solidFill>
                  <a:srgbClr val="757070"/>
                </a:solidFill>
                <a:latin typeface="Calibri"/>
                <a:ea typeface="Calibri"/>
                <a:cs typeface="Calibri"/>
                <a:sym typeface="Calibri"/>
              </a:defRPr>
            </a:lvl8pPr>
            <a:lvl9pPr marL="0" lvl="8" indent="0" algn="r">
              <a:spcBef>
                <a:spcPts val="0"/>
              </a:spcBef>
              <a:buNone/>
              <a:defRPr sz="1200">
                <a:solidFill>
                  <a:srgbClr val="757070"/>
                </a:solidFill>
                <a:latin typeface="Calibri"/>
                <a:ea typeface="Calibri"/>
                <a:cs typeface="Calibri"/>
                <a:sym typeface="Calibri"/>
              </a:defRPr>
            </a:lvl9pPr>
          </a:lstStyle>
          <a:p>
            <a:pPr rtl="0"/>
            <a:fld id="{00000000-1234-1234-1234-123412341234}" type="slidenum">
              <a:rPr lang="en-US" smtClean="0"/>
              <a:pPr rtl="0"/>
              <a:t>‹Nº›</a:t>
            </a:fld>
            <a:endParaRPr lang="en-US"/>
          </a:p>
        </p:txBody>
      </p:sp>
      <p:sp>
        <p:nvSpPr>
          <p:cNvPr id="3" name="Google Shape;15;p88">
            <a:extLst>
              <a:ext uri="{FF2B5EF4-FFF2-40B4-BE49-F238E27FC236}">
                <a16:creationId xmlns:a16="http://schemas.microsoft.com/office/drawing/2014/main" id="{6155545E-2C10-8EA0-ECB3-9FBCBF46B4C2}"/>
              </a:ext>
            </a:extLst>
          </p:cNvPr>
          <p:cNvSpPr txBox="1"/>
          <p:nvPr userDrawn="1"/>
        </p:nvSpPr>
        <p:spPr>
          <a:xfrm rot="16200000">
            <a:off x="-758021" y="5730120"/>
            <a:ext cx="1879279" cy="369285"/>
          </a:xfrm>
          <a:prstGeom prst="rect">
            <a:avLst/>
          </a:prstGeom>
          <a:noFill/>
          <a:ln>
            <a:noFill/>
          </a:ln>
        </p:spPr>
        <p:txBody>
          <a:bodyPr spcFirstLastPara="1" wrap="square" lIns="91419" tIns="45697" rIns="91419" bIns="45697" anchor="t" anchorCtr="0">
            <a:spAutoFit/>
          </a:bodyPr>
          <a:lstStyle/>
          <a:p>
            <a:pPr marL="0" marR="0" lvl="0" indent="0" algn="l" rtl="0">
              <a:spcBef>
                <a:spcPts val="0"/>
              </a:spcBef>
              <a:spcAft>
                <a:spcPts val="0"/>
              </a:spcAft>
              <a:buNone/>
            </a:pPr>
            <a:r>
              <a:rPr lang="en-US" sz="1800" b="0" i="0" u="none" strike="noStrike" cap="none" spc="300" dirty="0">
                <a:solidFill>
                  <a:schemeClr val="accent4"/>
                </a:solidFill>
                <a:latin typeface="Calibri Light" panose="020F0302020204030204" pitchFamily="34" charset="0"/>
                <a:ea typeface="Calibri Light" panose="020F0302020204030204" pitchFamily="34" charset="0"/>
                <a:cs typeface="Calibri Light" panose="020F0302020204030204" pitchFamily="34" charset="0"/>
                <a:sym typeface="Calibri"/>
              </a:rPr>
              <a:t>GLUCOSE</a:t>
            </a:r>
            <a:endParaRPr sz="1800" spc="3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Tree>
    <p:extLst>
      <p:ext uri="{BB962C8B-B14F-4D97-AF65-F5344CB8AC3E}">
        <p14:creationId xmlns:p14="http://schemas.microsoft.com/office/powerpoint/2010/main" val="38084539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userDrawn="1">
  <p:cSld name="2_Title and Content">
    <p:spTree>
      <p:nvGrpSpPr>
        <p:cNvPr id="1" name="Shape 50"/>
        <p:cNvGrpSpPr/>
        <p:nvPr/>
      </p:nvGrpSpPr>
      <p:grpSpPr>
        <a:xfrm>
          <a:off x="0" y="0"/>
          <a:ext cx="0" cy="0"/>
          <a:chOff x="0" y="0"/>
          <a:chExt cx="0" cy="0"/>
        </a:xfrm>
      </p:grpSpPr>
      <p:sp>
        <p:nvSpPr>
          <p:cNvPr id="51" name="Google Shape;51;p95"/>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1800"/>
              <a:buNone/>
              <a:defRPr>
                <a:latin typeface="Calibri Light" panose="020F0302020204030204" pitchFamily="34" charset="0"/>
                <a:ea typeface="Calibri Light" panose="020F0302020204030204" pitchFamily="34" charset="0"/>
                <a:cs typeface="Calibri Light" panose="020F03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2" name="Google Shape;52;p9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179" lvl="0" indent="-342884" algn="l">
              <a:lnSpc>
                <a:spcPct val="90000"/>
              </a:lnSpc>
              <a:spcBef>
                <a:spcPts val="1000"/>
              </a:spcBef>
              <a:spcAft>
                <a:spcPts val="0"/>
              </a:spcAft>
              <a:buClr>
                <a:schemeClr val="lt1"/>
              </a:buClr>
              <a:buSzPts val="1800"/>
              <a:buChar char="•"/>
              <a:defRPr>
                <a:latin typeface="Calibri Light" panose="020F0302020204030204" pitchFamily="34" charset="0"/>
                <a:ea typeface="Calibri Light" panose="020F0302020204030204" pitchFamily="34" charset="0"/>
                <a:cs typeface="Calibri Light" panose="020F0302020204030204" pitchFamily="34" charset="0"/>
              </a:defRPr>
            </a:lvl1pPr>
            <a:lvl2pPr marL="914358" lvl="1" indent="-342884" algn="l">
              <a:lnSpc>
                <a:spcPct val="90000"/>
              </a:lnSpc>
              <a:spcBef>
                <a:spcPts val="500"/>
              </a:spcBef>
              <a:spcAft>
                <a:spcPts val="0"/>
              </a:spcAft>
              <a:buClr>
                <a:schemeClr val="lt1"/>
              </a:buClr>
              <a:buSzPts val="1800"/>
              <a:buChar char="•"/>
              <a:defRPr/>
            </a:lvl2pPr>
            <a:lvl3pPr marL="1371536" lvl="2" indent="-342884" algn="l">
              <a:lnSpc>
                <a:spcPct val="90000"/>
              </a:lnSpc>
              <a:spcBef>
                <a:spcPts val="500"/>
              </a:spcBef>
              <a:spcAft>
                <a:spcPts val="0"/>
              </a:spcAft>
              <a:buClr>
                <a:schemeClr val="lt1"/>
              </a:buClr>
              <a:buSzPts val="1800"/>
              <a:buChar char="•"/>
              <a:defRPr/>
            </a:lvl3pPr>
            <a:lvl4pPr marL="1828715" lvl="3" indent="-342884" algn="l">
              <a:lnSpc>
                <a:spcPct val="90000"/>
              </a:lnSpc>
              <a:spcBef>
                <a:spcPts val="500"/>
              </a:spcBef>
              <a:spcAft>
                <a:spcPts val="0"/>
              </a:spcAft>
              <a:buClr>
                <a:schemeClr val="lt1"/>
              </a:buClr>
              <a:buSzPts val="1800"/>
              <a:buChar char="•"/>
              <a:defRPr/>
            </a:lvl4pPr>
            <a:lvl5pPr marL="2285894" lvl="4" indent="-342884" algn="l">
              <a:lnSpc>
                <a:spcPct val="90000"/>
              </a:lnSpc>
              <a:spcBef>
                <a:spcPts val="500"/>
              </a:spcBef>
              <a:spcAft>
                <a:spcPts val="0"/>
              </a:spcAft>
              <a:buClr>
                <a:schemeClr val="lt1"/>
              </a:buClr>
              <a:buSzPts val="1800"/>
              <a:buChar char="•"/>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dirty="0"/>
          </a:p>
        </p:txBody>
      </p:sp>
      <p:sp>
        <p:nvSpPr>
          <p:cNvPr id="53" name="Google Shape;53;p95"/>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9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9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0"/>
            <a:fld id="{00000000-1234-1234-1234-123412341234}" type="slidenum">
              <a:rPr lang="en-US" smtClean="0"/>
              <a:pPr rtl="0"/>
              <a:t>‹Nº›</a:t>
            </a:fld>
            <a:endParaRPr lang="en-US"/>
          </a:p>
        </p:txBody>
      </p:sp>
    </p:spTree>
    <p:extLst>
      <p:ext uri="{BB962C8B-B14F-4D97-AF65-F5344CB8AC3E}">
        <p14:creationId xmlns:p14="http://schemas.microsoft.com/office/powerpoint/2010/main" val="1610856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preserve="1" userDrawn="1">
  <p:cSld name="1_Picture with Caption">
    <p:spTree>
      <p:nvGrpSpPr>
        <p:cNvPr id="1" name="Shape 270"/>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7B5511D-E243-25E1-C8DD-9874295A5556}"/>
              </a:ext>
            </a:extLst>
          </p:cNvPr>
          <p:cNvSpPr>
            <a:spLocks noGrp="1"/>
          </p:cNvSpPr>
          <p:nvPr>
            <p:ph sz="quarter" idx="14"/>
          </p:nvPr>
        </p:nvSpPr>
        <p:spPr>
          <a:xfrm>
            <a:off x="6207125" y="473075"/>
            <a:ext cx="5145088" cy="407828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a:extLst>
              <a:ext uri="{FF2B5EF4-FFF2-40B4-BE49-F238E27FC236}">
                <a16:creationId xmlns:a16="http://schemas.microsoft.com/office/drawing/2014/main" id="{A8B71C78-626C-48C1-E813-4597DFF3394F}"/>
              </a:ext>
            </a:extLst>
          </p:cNvPr>
          <p:cNvSpPr>
            <a:spLocks noGrp="1"/>
          </p:cNvSpPr>
          <p:nvPr>
            <p:ph sz="quarter" idx="13"/>
          </p:nvPr>
        </p:nvSpPr>
        <p:spPr>
          <a:xfrm>
            <a:off x="838200" y="472737"/>
            <a:ext cx="5145350" cy="5679489"/>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271" name="Google Shape;271;p109"/>
          <p:cNvSpPr txBox="1">
            <a:spLocks noGrp="1"/>
          </p:cNvSpPr>
          <p:nvPr>
            <p:ph type="title"/>
          </p:nvPr>
        </p:nvSpPr>
        <p:spPr>
          <a:xfrm>
            <a:off x="6206862" y="4552025"/>
            <a:ext cx="514535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4"/>
              </a:buClr>
              <a:buSzPts val="3200"/>
              <a:buFont typeface="Calibri"/>
              <a:buNone/>
              <a:defRPr sz="3200" spc="300">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SG" dirty="0"/>
          </a:p>
        </p:txBody>
      </p:sp>
      <p:sp>
        <p:nvSpPr>
          <p:cNvPr id="274" name="Google Shape;274;p109"/>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10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10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0"/>
            <a:fld id="{00000000-1234-1234-1234-123412341234}" type="slidenum">
              <a:rPr lang="en-US" smtClean="0"/>
              <a:pPr rtl="0"/>
              <a:t>‹Nº›</a:t>
            </a:fld>
            <a:endParaRPr lang="en-US"/>
          </a:p>
        </p:txBody>
      </p:sp>
    </p:spTree>
    <p:extLst>
      <p:ext uri="{BB962C8B-B14F-4D97-AF65-F5344CB8AC3E}">
        <p14:creationId xmlns:p14="http://schemas.microsoft.com/office/powerpoint/2010/main" val="2428789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41248" y="365761"/>
            <a:ext cx="10515600" cy="1325563"/>
          </a:xfrm>
        </p:spPr>
        <p:txBody>
          <a:bodyPr/>
          <a:lstStyle>
            <a:lvl1pPr>
              <a:defRPr>
                <a:solidFill>
                  <a:schemeClr val="tx1"/>
                </a:solidFill>
              </a:defRPr>
            </a:lvl1pPr>
          </a:lstStyle>
          <a:p>
            <a:r>
              <a:rPr lang="en-US" dirty="0"/>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tx1">
                    <a:lumMod val="65000"/>
                    <a:lumOff val="35000"/>
                  </a:schemeClr>
                </a:solidFill>
              </a:defRPr>
            </a:lvl1pPr>
          </a:lstStyle>
          <a:p>
            <a:r>
              <a:rPr lang="en-US" dirty="0"/>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tx1">
                    <a:lumMod val="65000"/>
                    <a:lumOff val="35000"/>
                  </a:schemeClr>
                </a:solidFill>
              </a:defRPr>
            </a:lvl1p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tx1">
                    <a:lumMod val="65000"/>
                    <a:lumOff val="35000"/>
                  </a:schemeClr>
                </a:solidFill>
              </a:defRPr>
            </a:lvl1pPr>
          </a:lstStyle>
          <a:p>
            <a:fld id="{B5CEABB6-07DC-46E8-9B57-56EC44A396E5}" type="slidenum">
              <a:rPr lang="en-US" smtClean="0"/>
              <a:pPr/>
              <a:t>‹Nº›</a:t>
            </a:fld>
            <a:endParaRPr lang="en-US" dirty="0"/>
          </a:p>
        </p:txBody>
      </p:sp>
    </p:spTree>
    <p:extLst>
      <p:ext uri="{BB962C8B-B14F-4D97-AF65-F5344CB8AC3E}">
        <p14:creationId xmlns:p14="http://schemas.microsoft.com/office/powerpoint/2010/main" val="1375329283"/>
      </p:ext>
    </p:extLst>
  </p:cSld>
  <p:clrMapOvr>
    <a:masterClrMapping/>
  </p:clrMapOvr>
  <p:extLst>
    <p:ext uri="{DCECCB84-F9BA-43D5-87BE-67443E8EF086}">
      <p15:sldGuideLst xmlns:p15="http://schemas.microsoft.com/office/powerpoint/2012/main">
        <p15:guide id="1" orient="horz" pos="9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3CB9-1DE0-2957-D7B7-CAA7674104B9}"/>
              </a:ext>
            </a:extLst>
          </p:cNvPr>
          <p:cNvSpPr>
            <a:spLocks noGrp="1"/>
          </p:cNvSpPr>
          <p:nvPr>
            <p:ph type="title" hasCustomPrompt="1"/>
          </p:nvPr>
        </p:nvSpPr>
        <p:spPr>
          <a:xfrm>
            <a:off x="831850" y="1709739"/>
            <a:ext cx="10515600" cy="2852737"/>
          </a:xfrm>
        </p:spPr>
        <p:txBody>
          <a:bodyPr anchor="b"/>
          <a:lstStyle>
            <a:lvl1pPr>
              <a:defRPr sz="6000"/>
            </a:lvl1pPr>
          </a:lstStyle>
          <a:p>
            <a:r>
              <a:rPr lang="en-US" dirty="0"/>
              <a:t>CLICK TO EDIT MASTER TITLE STYLE</a:t>
            </a:r>
            <a:endParaRPr lang="en-SG" dirty="0"/>
          </a:p>
        </p:txBody>
      </p:sp>
      <p:sp>
        <p:nvSpPr>
          <p:cNvPr id="3" name="Text Placeholder 2">
            <a:extLst>
              <a:ext uri="{FF2B5EF4-FFF2-40B4-BE49-F238E27FC236}">
                <a16:creationId xmlns:a16="http://schemas.microsoft.com/office/drawing/2014/main" id="{DDB37BBB-7F3D-9179-0BF1-5CA40C0CFBEE}"/>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79" indent="0">
              <a:buNone/>
              <a:defRPr sz="2000">
                <a:solidFill>
                  <a:schemeClr val="tx1">
                    <a:tint val="75000"/>
                  </a:schemeClr>
                </a:solidFill>
              </a:defRPr>
            </a:lvl2pPr>
            <a:lvl3pPr marL="914358" indent="0">
              <a:buNone/>
              <a:defRPr sz="1800">
                <a:solidFill>
                  <a:schemeClr val="tx1">
                    <a:tint val="75000"/>
                  </a:schemeClr>
                </a:solidFill>
              </a:defRPr>
            </a:lvl3pPr>
            <a:lvl4pPr marL="1371536" indent="0">
              <a:buNone/>
              <a:defRPr sz="1600">
                <a:solidFill>
                  <a:schemeClr val="tx1">
                    <a:tint val="75000"/>
                  </a:schemeClr>
                </a:solidFill>
              </a:defRPr>
            </a:lvl4pPr>
            <a:lvl5pPr marL="1828715" indent="0">
              <a:buNone/>
              <a:defRPr sz="1600">
                <a:solidFill>
                  <a:schemeClr val="tx1">
                    <a:tint val="75000"/>
                  </a:schemeClr>
                </a:solidFill>
              </a:defRPr>
            </a:lvl5pPr>
            <a:lvl6pPr marL="2285894" indent="0">
              <a:buNone/>
              <a:defRPr sz="1600">
                <a:solidFill>
                  <a:schemeClr val="tx1">
                    <a:tint val="75000"/>
                  </a:schemeClr>
                </a:solidFill>
              </a:defRPr>
            </a:lvl6pPr>
            <a:lvl7pPr marL="2743073" indent="0">
              <a:buNone/>
              <a:defRPr sz="1600">
                <a:solidFill>
                  <a:schemeClr val="tx1">
                    <a:tint val="75000"/>
                  </a:schemeClr>
                </a:solidFill>
              </a:defRPr>
            </a:lvl7pPr>
            <a:lvl8pPr marL="3200252" indent="0">
              <a:buNone/>
              <a:defRPr sz="1600">
                <a:solidFill>
                  <a:schemeClr val="tx1">
                    <a:tint val="75000"/>
                  </a:schemeClr>
                </a:solidFill>
              </a:defRPr>
            </a:lvl8pPr>
            <a:lvl9pPr marL="365743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1C13F4-6E42-CB5D-E26A-E31AA669F740}"/>
              </a:ext>
            </a:extLst>
          </p:cNvPr>
          <p:cNvSpPr>
            <a:spLocks noGrp="1"/>
          </p:cNvSpPr>
          <p:nvPr>
            <p:ph type="dt" sz="half" idx="10"/>
          </p:nvPr>
        </p:nvSpPr>
        <p:spPr/>
        <p:txBody>
          <a:bodyPr/>
          <a:lstStyle/>
          <a:p>
            <a:fld id="{097B66EC-B58E-42DD-8D3C-86171E733655}" type="datetimeFigureOut">
              <a:rPr lang="en-SG" smtClean="0"/>
              <a:t>4/11/2024</a:t>
            </a:fld>
            <a:endParaRPr lang="en-SG"/>
          </a:p>
        </p:txBody>
      </p:sp>
      <p:sp>
        <p:nvSpPr>
          <p:cNvPr id="5" name="Footer Placeholder 4">
            <a:extLst>
              <a:ext uri="{FF2B5EF4-FFF2-40B4-BE49-F238E27FC236}">
                <a16:creationId xmlns:a16="http://schemas.microsoft.com/office/drawing/2014/main" id="{56633CCF-FBA6-FF8C-3D13-472DC5565B6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382803D9-5BCF-59F3-DE30-178F1C978F44}"/>
              </a:ext>
            </a:extLst>
          </p:cNvPr>
          <p:cNvSpPr>
            <a:spLocks noGrp="1"/>
          </p:cNvSpPr>
          <p:nvPr>
            <p:ph type="sldNum" sz="quarter" idx="12"/>
          </p:nvPr>
        </p:nvSpPr>
        <p:spPr/>
        <p:txBody>
          <a:bodyPr/>
          <a:lstStyle/>
          <a:p>
            <a:fld id="{336B0D97-E83E-460B-AC8A-5B775338F78E}" type="slidenum">
              <a:rPr lang="en-SG" smtClean="0"/>
              <a:t>‹Nº›</a:t>
            </a:fld>
            <a:endParaRPr lang="en-SG"/>
          </a:p>
        </p:txBody>
      </p:sp>
    </p:spTree>
    <p:extLst>
      <p:ext uri="{BB962C8B-B14F-4D97-AF65-F5344CB8AC3E}">
        <p14:creationId xmlns:p14="http://schemas.microsoft.com/office/powerpoint/2010/main" val="14964892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F0BC8-5A30-F433-95E5-E32C09606055}"/>
              </a:ext>
            </a:extLst>
          </p:cNvPr>
          <p:cNvSpPr>
            <a:spLocks noGrp="1"/>
          </p:cNvSpPr>
          <p:nvPr>
            <p:ph type="title" hasCustomPrompt="1"/>
          </p:nvPr>
        </p:nvSpPr>
        <p:spPr/>
        <p:txBody>
          <a:body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BEB2BC20-9E4A-D0E4-1517-87B7C3F8B7FE}"/>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0AE3B4A4-7DB6-AEBA-42DA-6D09B7F666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1ABE7AC9-A0AC-B378-3DC4-55B27C0C76A8}"/>
              </a:ext>
            </a:extLst>
          </p:cNvPr>
          <p:cNvSpPr>
            <a:spLocks noGrp="1"/>
          </p:cNvSpPr>
          <p:nvPr>
            <p:ph type="dt" sz="half" idx="10"/>
          </p:nvPr>
        </p:nvSpPr>
        <p:spPr/>
        <p:txBody>
          <a:bodyPr/>
          <a:lstStyle/>
          <a:p>
            <a:fld id="{097B66EC-B58E-42DD-8D3C-86171E733655}" type="datetimeFigureOut">
              <a:rPr lang="en-SG" smtClean="0"/>
              <a:t>4/11/2024</a:t>
            </a:fld>
            <a:endParaRPr lang="en-SG"/>
          </a:p>
        </p:txBody>
      </p:sp>
      <p:sp>
        <p:nvSpPr>
          <p:cNvPr id="6" name="Footer Placeholder 5">
            <a:extLst>
              <a:ext uri="{FF2B5EF4-FFF2-40B4-BE49-F238E27FC236}">
                <a16:creationId xmlns:a16="http://schemas.microsoft.com/office/drawing/2014/main" id="{8DF793D9-CCDA-3DBA-CA08-B969B860D71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698CDCCE-27C1-ED5F-F178-8D0E8834F3E1}"/>
              </a:ext>
            </a:extLst>
          </p:cNvPr>
          <p:cNvSpPr>
            <a:spLocks noGrp="1"/>
          </p:cNvSpPr>
          <p:nvPr>
            <p:ph type="sldNum" sz="quarter" idx="12"/>
          </p:nvPr>
        </p:nvSpPr>
        <p:spPr/>
        <p:txBody>
          <a:bodyPr/>
          <a:lstStyle/>
          <a:p>
            <a:fld id="{336B0D97-E83E-460B-AC8A-5B775338F78E}" type="slidenum">
              <a:rPr lang="en-SG" smtClean="0"/>
              <a:t>‹Nº›</a:t>
            </a:fld>
            <a:endParaRPr lang="en-SG"/>
          </a:p>
        </p:txBody>
      </p:sp>
    </p:spTree>
    <p:extLst>
      <p:ext uri="{BB962C8B-B14F-4D97-AF65-F5344CB8AC3E}">
        <p14:creationId xmlns:p14="http://schemas.microsoft.com/office/powerpoint/2010/main" val="3116299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079F0-1BED-2E6D-343C-8B8D9CCEA5E3}"/>
              </a:ext>
            </a:extLst>
          </p:cNvPr>
          <p:cNvSpPr>
            <a:spLocks noGrp="1"/>
          </p:cNvSpPr>
          <p:nvPr>
            <p:ph type="title" hasCustomPrompt="1"/>
          </p:nvPr>
        </p:nvSpPr>
        <p:spPr>
          <a:xfrm>
            <a:off x="839788" y="365126"/>
            <a:ext cx="10515600" cy="1325563"/>
          </a:xfrm>
        </p:spPr>
        <p:txBody>
          <a:bodyPr/>
          <a:lstStyle/>
          <a:p>
            <a:r>
              <a:rPr lang="en-US" dirty="0"/>
              <a:t>CLICK TO EDIT MASTER TITLE STYLE</a:t>
            </a:r>
            <a:endParaRPr lang="en-SG" dirty="0"/>
          </a:p>
        </p:txBody>
      </p:sp>
      <p:sp>
        <p:nvSpPr>
          <p:cNvPr id="3" name="Text Placeholder 2">
            <a:extLst>
              <a:ext uri="{FF2B5EF4-FFF2-40B4-BE49-F238E27FC236}">
                <a16:creationId xmlns:a16="http://schemas.microsoft.com/office/drawing/2014/main" id="{0F428F19-91DE-E028-7E08-B85335959D63}"/>
              </a:ext>
            </a:extLst>
          </p:cNvPr>
          <p:cNvSpPr>
            <a:spLocks noGrp="1"/>
          </p:cNvSpPr>
          <p:nvPr>
            <p:ph type="body" idx="1"/>
          </p:nvPr>
        </p:nvSpPr>
        <p:spPr>
          <a:xfrm>
            <a:off x="839788" y="1681163"/>
            <a:ext cx="5157787" cy="823912"/>
          </a:xfrm>
        </p:spPr>
        <p:txBody>
          <a:bodyPr anchor="b"/>
          <a:lstStyle>
            <a:lvl1pPr marL="0" indent="0">
              <a:buNone/>
              <a:defRPr sz="2400" b="1"/>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22ED6E-D79D-72D5-E691-E17577C21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D09ABE8C-48B1-22CA-6DF8-5886DC15EE2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A744C9-8D84-18B2-B09E-2805DBC58BD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772D22FE-9815-FCE5-21C2-51F1BDAC978C}"/>
              </a:ext>
            </a:extLst>
          </p:cNvPr>
          <p:cNvSpPr>
            <a:spLocks noGrp="1"/>
          </p:cNvSpPr>
          <p:nvPr>
            <p:ph type="dt" sz="half" idx="10"/>
          </p:nvPr>
        </p:nvSpPr>
        <p:spPr/>
        <p:txBody>
          <a:bodyPr/>
          <a:lstStyle/>
          <a:p>
            <a:fld id="{097B66EC-B58E-42DD-8D3C-86171E733655}" type="datetimeFigureOut">
              <a:rPr lang="en-SG" smtClean="0"/>
              <a:t>4/11/2024</a:t>
            </a:fld>
            <a:endParaRPr lang="en-SG"/>
          </a:p>
        </p:txBody>
      </p:sp>
      <p:sp>
        <p:nvSpPr>
          <p:cNvPr id="8" name="Footer Placeholder 7">
            <a:extLst>
              <a:ext uri="{FF2B5EF4-FFF2-40B4-BE49-F238E27FC236}">
                <a16:creationId xmlns:a16="http://schemas.microsoft.com/office/drawing/2014/main" id="{A57594EB-591C-3201-1BDD-F070616AA424}"/>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6AB74031-75F3-1634-7FEA-FBA4B82DDA84}"/>
              </a:ext>
            </a:extLst>
          </p:cNvPr>
          <p:cNvSpPr>
            <a:spLocks noGrp="1"/>
          </p:cNvSpPr>
          <p:nvPr>
            <p:ph type="sldNum" sz="quarter" idx="12"/>
          </p:nvPr>
        </p:nvSpPr>
        <p:spPr/>
        <p:txBody>
          <a:bodyPr/>
          <a:lstStyle/>
          <a:p>
            <a:fld id="{336B0D97-E83E-460B-AC8A-5B775338F78E}" type="slidenum">
              <a:rPr lang="en-SG" smtClean="0"/>
              <a:t>‹Nº›</a:t>
            </a:fld>
            <a:endParaRPr lang="en-SG"/>
          </a:p>
        </p:txBody>
      </p:sp>
    </p:spTree>
    <p:extLst>
      <p:ext uri="{BB962C8B-B14F-4D97-AF65-F5344CB8AC3E}">
        <p14:creationId xmlns:p14="http://schemas.microsoft.com/office/powerpoint/2010/main" val="87374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D4F26-78DC-ABAC-6225-123835DD997F}"/>
              </a:ext>
            </a:extLst>
          </p:cNvPr>
          <p:cNvSpPr>
            <a:spLocks noGrp="1"/>
          </p:cNvSpPr>
          <p:nvPr>
            <p:ph type="title" hasCustomPrompt="1"/>
          </p:nvPr>
        </p:nvSpPr>
        <p:spPr/>
        <p:txBody>
          <a:bodyPr/>
          <a:lstStyle/>
          <a:p>
            <a:r>
              <a:rPr lang="en-US" dirty="0"/>
              <a:t>CLICK TO EDIT MASTER TITLE STYLE</a:t>
            </a:r>
            <a:endParaRPr lang="en-SG" dirty="0"/>
          </a:p>
        </p:txBody>
      </p:sp>
      <p:sp>
        <p:nvSpPr>
          <p:cNvPr id="3" name="Date Placeholder 2">
            <a:extLst>
              <a:ext uri="{FF2B5EF4-FFF2-40B4-BE49-F238E27FC236}">
                <a16:creationId xmlns:a16="http://schemas.microsoft.com/office/drawing/2014/main" id="{B8097CAC-7555-4E01-A3E1-5A7D153EA02C}"/>
              </a:ext>
            </a:extLst>
          </p:cNvPr>
          <p:cNvSpPr>
            <a:spLocks noGrp="1"/>
          </p:cNvSpPr>
          <p:nvPr>
            <p:ph type="dt" sz="half" idx="10"/>
          </p:nvPr>
        </p:nvSpPr>
        <p:spPr/>
        <p:txBody>
          <a:bodyPr/>
          <a:lstStyle/>
          <a:p>
            <a:fld id="{097B66EC-B58E-42DD-8D3C-86171E733655}" type="datetimeFigureOut">
              <a:rPr lang="en-SG" smtClean="0"/>
              <a:t>4/11/2024</a:t>
            </a:fld>
            <a:endParaRPr lang="en-SG"/>
          </a:p>
        </p:txBody>
      </p:sp>
      <p:sp>
        <p:nvSpPr>
          <p:cNvPr id="4" name="Footer Placeholder 3">
            <a:extLst>
              <a:ext uri="{FF2B5EF4-FFF2-40B4-BE49-F238E27FC236}">
                <a16:creationId xmlns:a16="http://schemas.microsoft.com/office/drawing/2014/main" id="{9FE0D66D-9831-BB6B-B303-73604BC3D0EE}"/>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AF22D601-118B-1C29-7B54-DC0A9F8D2FB9}"/>
              </a:ext>
            </a:extLst>
          </p:cNvPr>
          <p:cNvSpPr>
            <a:spLocks noGrp="1"/>
          </p:cNvSpPr>
          <p:nvPr>
            <p:ph type="sldNum" sz="quarter" idx="12"/>
          </p:nvPr>
        </p:nvSpPr>
        <p:spPr/>
        <p:txBody>
          <a:bodyPr/>
          <a:lstStyle/>
          <a:p>
            <a:fld id="{336B0D97-E83E-460B-AC8A-5B775338F78E}" type="slidenum">
              <a:rPr lang="en-SG" smtClean="0"/>
              <a:t>‹Nº›</a:t>
            </a:fld>
            <a:endParaRPr lang="en-SG"/>
          </a:p>
        </p:txBody>
      </p:sp>
    </p:spTree>
    <p:extLst>
      <p:ext uri="{BB962C8B-B14F-4D97-AF65-F5344CB8AC3E}">
        <p14:creationId xmlns:p14="http://schemas.microsoft.com/office/powerpoint/2010/main" val="2428279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2B792-005F-11AC-548D-50FF25214954}"/>
              </a:ext>
            </a:extLst>
          </p:cNvPr>
          <p:cNvSpPr>
            <a:spLocks noGrp="1"/>
          </p:cNvSpPr>
          <p:nvPr>
            <p:ph type="dt" sz="half" idx="10"/>
          </p:nvPr>
        </p:nvSpPr>
        <p:spPr/>
        <p:txBody>
          <a:bodyPr/>
          <a:lstStyle/>
          <a:p>
            <a:fld id="{097B66EC-B58E-42DD-8D3C-86171E733655}" type="datetimeFigureOut">
              <a:rPr lang="en-SG" smtClean="0"/>
              <a:t>4/11/2024</a:t>
            </a:fld>
            <a:endParaRPr lang="en-SG"/>
          </a:p>
        </p:txBody>
      </p:sp>
      <p:sp>
        <p:nvSpPr>
          <p:cNvPr id="3" name="Footer Placeholder 2">
            <a:extLst>
              <a:ext uri="{FF2B5EF4-FFF2-40B4-BE49-F238E27FC236}">
                <a16:creationId xmlns:a16="http://schemas.microsoft.com/office/drawing/2014/main" id="{8AC7344E-8A06-F5A0-1A09-50787C8EBB27}"/>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5DC000F3-D039-9BDC-EC00-1B4539E9C914}"/>
              </a:ext>
            </a:extLst>
          </p:cNvPr>
          <p:cNvSpPr>
            <a:spLocks noGrp="1"/>
          </p:cNvSpPr>
          <p:nvPr>
            <p:ph type="sldNum" sz="quarter" idx="12"/>
          </p:nvPr>
        </p:nvSpPr>
        <p:spPr/>
        <p:txBody>
          <a:bodyPr/>
          <a:lstStyle/>
          <a:p>
            <a:fld id="{336B0D97-E83E-460B-AC8A-5B775338F78E}" type="slidenum">
              <a:rPr lang="en-SG" smtClean="0"/>
              <a:t>‹Nº›</a:t>
            </a:fld>
            <a:endParaRPr lang="en-SG"/>
          </a:p>
        </p:txBody>
      </p:sp>
    </p:spTree>
    <p:extLst>
      <p:ext uri="{BB962C8B-B14F-4D97-AF65-F5344CB8AC3E}">
        <p14:creationId xmlns:p14="http://schemas.microsoft.com/office/powerpoint/2010/main" val="2747511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3E752-F24A-4CA8-5B12-6E9B8B574026}"/>
              </a:ext>
            </a:extLst>
          </p:cNvPr>
          <p:cNvSpPr>
            <a:spLocks noGrp="1"/>
          </p:cNvSpPr>
          <p:nvPr>
            <p:ph type="title" hasCustomPrompt="1"/>
          </p:nvPr>
        </p:nvSpPr>
        <p:spPr>
          <a:xfrm>
            <a:off x="839789" y="457200"/>
            <a:ext cx="3932237" cy="1600200"/>
          </a:xfrm>
        </p:spPr>
        <p:txBody>
          <a:bodyPr anchor="b"/>
          <a:lstStyle>
            <a:lvl1pPr>
              <a:defRPr sz="3200"/>
            </a:lvl1p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DC465F38-E620-C612-AA47-890FBDEDFD4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0628DF7D-1C4D-5149-90AF-55714ACA2ED5}"/>
              </a:ext>
            </a:extLst>
          </p:cNvPr>
          <p:cNvSpPr>
            <a:spLocks noGrp="1"/>
          </p:cNvSpPr>
          <p:nvPr>
            <p:ph type="body" sz="half" idx="2"/>
          </p:nvPr>
        </p:nvSpPr>
        <p:spPr>
          <a:xfrm>
            <a:off x="839789" y="2057400"/>
            <a:ext cx="3932237" cy="3811588"/>
          </a:xfrm>
        </p:spPr>
        <p:txBody>
          <a:bodyPr/>
          <a:lstStyle>
            <a:lvl1pPr marL="0" indent="0">
              <a:buNone/>
              <a:defRPr sz="16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005671-9E4C-2808-C0FF-754F72A9B0CD}"/>
              </a:ext>
            </a:extLst>
          </p:cNvPr>
          <p:cNvSpPr>
            <a:spLocks noGrp="1"/>
          </p:cNvSpPr>
          <p:nvPr>
            <p:ph type="dt" sz="half" idx="10"/>
          </p:nvPr>
        </p:nvSpPr>
        <p:spPr/>
        <p:txBody>
          <a:bodyPr/>
          <a:lstStyle/>
          <a:p>
            <a:fld id="{097B66EC-B58E-42DD-8D3C-86171E733655}" type="datetimeFigureOut">
              <a:rPr lang="en-SG" smtClean="0"/>
              <a:t>4/11/2024</a:t>
            </a:fld>
            <a:endParaRPr lang="en-SG"/>
          </a:p>
        </p:txBody>
      </p:sp>
      <p:sp>
        <p:nvSpPr>
          <p:cNvPr id="6" name="Footer Placeholder 5">
            <a:extLst>
              <a:ext uri="{FF2B5EF4-FFF2-40B4-BE49-F238E27FC236}">
                <a16:creationId xmlns:a16="http://schemas.microsoft.com/office/drawing/2014/main" id="{9BC835C8-7A59-789A-2D49-97B736592159}"/>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B2C953C9-6028-2802-936A-6836CCC63D4E}"/>
              </a:ext>
            </a:extLst>
          </p:cNvPr>
          <p:cNvSpPr>
            <a:spLocks noGrp="1"/>
          </p:cNvSpPr>
          <p:nvPr>
            <p:ph type="sldNum" sz="quarter" idx="12"/>
          </p:nvPr>
        </p:nvSpPr>
        <p:spPr/>
        <p:txBody>
          <a:bodyPr/>
          <a:lstStyle/>
          <a:p>
            <a:fld id="{336B0D97-E83E-460B-AC8A-5B775338F78E}" type="slidenum">
              <a:rPr lang="en-SG" smtClean="0"/>
              <a:t>‹Nº›</a:t>
            </a:fld>
            <a:endParaRPr lang="en-SG"/>
          </a:p>
        </p:txBody>
      </p:sp>
    </p:spTree>
    <p:extLst>
      <p:ext uri="{BB962C8B-B14F-4D97-AF65-F5344CB8AC3E}">
        <p14:creationId xmlns:p14="http://schemas.microsoft.com/office/powerpoint/2010/main" val="24042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D30E7-2072-9BAD-3ABD-FC4FE77629DA}"/>
              </a:ext>
            </a:extLst>
          </p:cNvPr>
          <p:cNvSpPr>
            <a:spLocks noGrp="1"/>
          </p:cNvSpPr>
          <p:nvPr>
            <p:ph type="title" hasCustomPrompt="1"/>
          </p:nvPr>
        </p:nvSpPr>
        <p:spPr>
          <a:xfrm>
            <a:off x="839789" y="457200"/>
            <a:ext cx="3932237" cy="1600200"/>
          </a:xfrm>
        </p:spPr>
        <p:txBody>
          <a:bodyPr anchor="b"/>
          <a:lstStyle>
            <a:lvl1pPr>
              <a:defRPr sz="3200"/>
            </a:lvl1pPr>
          </a:lstStyle>
          <a:p>
            <a:r>
              <a:rPr lang="en-US" dirty="0"/>
              <a:t>CLICK TO EDIT MASTER TITLE STYLE</a:t>
            </a:r>
            <a:endParaRPr lang="en-SG" dirty="0"/>
          </a:p>
        </p:txBody>
      </p:sp>
      <p:sp>
        <p:nvSpPr>
          <p:cNvPr id="3" name="Picture Placeholder 2">
            <a:extLst>
              <a:ext uri="{FF2B5EF4-FFF2-40B4-BE49-F238E27FC236}">
                <a16:creationId xmlns:a16="http://schemas.microsoft.com/office/drawing/2014/main" id="{F38E7C37-4668-E694-7F82-8F33031F9438}"/>
              </a:ext>
            </a:extLst>
          </p:cNvPr>
          <p:cNvSpPr>
            <a:spLocks noGrp="1"/>
          </p:cNvSpPr>
          <p:nvPr>
            <p:ph type="pic" idx="1"/>
          </p:nvPr>
        </p:nvSpPr>
        <p:spPr>
          <a:xfrm>
            <a:off x="5183188" y="987426"/>
            <a:ext cx="6172200" cy="4873625"/>
          </a:xfrm>
        </p:spPr>
        <p:txBody>
          <a:bodyPr/>
          <a:lstStyle>
            <a:lvl1pPr marL="0" indent="0">
              <a:buNone/>
              <a:defRPr sz="3200"/>
            </a:lvl1pPr>
            <a:lvl2pPr marL="457179" indent="0">
              <a:buNone/>
              <a:defRPr sz="2800"/>
            </a:lvl2pPr>
            <a:lvl3pPr marL="914358" indent="0">
              <a:buNone/>
              <a:defRPr sz="2400"/>
            </a:lvl3pPr>
            <a:lvl4pPr marL="1371536" indent="0">
              <a:buNone/>
              <a:defRPr sz="2000"/>
            </a:lvl4pPr>
            <a:lvl5pPr marL="1828715" indent="0">
              <a:buNone/>
              <a:defRPr sz="2000"/>
            </a:lvl5pPr>
            <a:lvl6pPr marL="2285894" indent="0">
              <a:buNone/>
              <a:defRPr sz="2000"/>
            </a:lvl6pPr>
            <a:lvl7pPr marL="2743073" indent="0">
              <a:buNone/>
              <a:defRPr sz="2000"/>
            </a:lvl7pPr>
            <a:lvl8pPr marL="3200252" indent="0">
              <a:buNone/>
              <a:defRPr sz="2000"/>
            </a:lvl8pPr>
            <a:lvl9pPr marL="3657430" indent="0">
              <a:buNone/>
              <a:defRPr sz="2000"/>
            </a:lvl9pPr>
          </a:lstStyle>
          <a:p>
            <a:r>
              <a:rPr lang="en-US"/>
              <a:t>Click icon to add picture</a:t>
            </a:r>
            <a:endParaRPr lang="en-SG"/>
          </a:p>
        </p:txBody>
      </p:sp>
      <p:sp>
        <p:nvSpPr>
          <p:cNvPr id="4" name="Text Placeholder 3">
            <a:extLst>
              <a:ext uri="{FF2B5EF4-FFF2-40B4-BE49-F238E27FC236}">
                <a16:creationId xmlns:a16="http://schemas.microsoft.com/office/drawing/2014/main" id="{ED78140F-BA42-6D78-76A3-FAEB725561FA}"/>
              </a:ext>
            </a:extLst>
          </p:cNvPr>
          <p:cNvSpPr>
            <a:spLocks noGrp="1"/>
          </p:cNvSpPr>
          <p:nvPr>
            <p:ph type="body" sz="half" idx="2"/>
          </p:nvPr>
        </p:nvSpPr>
        <p:spPr>
          <a:xfrm>
            <a:off x="839789" y="2057400"/>
            <a:ext cx="3932237" cy="3811588"/>
          </a:xfrm>
        </p:spPr>
        <p:txBody>
          <a:bodyPr/>
          <a:lstStyle>
            <a:lvl1pPr marL="0" indent="0">
              <a:buNone/>
              <a:defRPr sz="16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B0BF9F-F6DB-C69B-2C18-1593AA28CC02}"/>
              </a:ext>
            </a:extLst>
          </p:cNvPr>
          <p:cNvSpPr>
            <a:spLocks noGrp="1"/>
          </p:cNvSpPr>
          <p:nvPr>
            <p:ph type="dt" sz="half" idx="10"/>
          </p:nvPr>
        </p:nvSpPr>
        <p:spPr/>
        <p:txBody>
          <a:bodyPr/>
          <a:lstStyle/>
          <a:p>
            <a:fld id="{097B66EC-B58E-42DD-8D3C-86171E733655}" type="datetimeFigureOut">
              <a:rPr lang="en-SG" smtClean="0"/>
              <a:t>4/11/2024</a:t>
            </a:fld>
            <a:endParaRPr lang="en-SG"/>
          </a:p>
        </p:txBody>
      </p:sp>
      <p:sp>
        <p:nvSpPr>
          <p:cNvPr id="6" name="Footer Placeholder 5">
            <a:extLst>
              <a:ext uri="{FF2B5EF4-FFF2-40B4-BE49-F238E27FC236}">
                <a16:creationId xmlns:a16="http://schemas.microsoft.com/office/drawing/2014/main" id="{792960F4-7A59-7962-ED15-D2AB7D0A88C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8EF0C809-7066-6A01-A704-6B4D228518AF}"/>
              </a:ext>
            </a:extLst>
          </p:cNvPr>
          <p:cNvSpPr>
            <a:spLocks noGrp="1"/>
          </p:cNvSpPr>
          <p:nvPr>
            <p:ph type="sldNum" sz="quarter" idx="12"/>
          </p:nvPr>
        </p:nvSpPr>
        <p:spPr/>
        <p:txBody>
          <a:bodyPr/>
          <a:lstStyle/>
          <a:p>
            <a:fld id="{336B0D97-E83E-460B-AC8A-5B775338F78E}" type="slidenum">
              <a:rPr lang="en-SG" smtClean="0"/>
              <a:t>‹Nº›</a:t>
            </a:fld>
            <a:endParaRPr lang="en-SG"/>
          </a:p>
        </p:txBody>
      </p:sp>
    </p:spTree>
    <p:extLst>
      <p:ext uri="{BB962C8B-B14F-4D97-AF65-F5344CB8AC3E}">
        <p14:creationId xmlns:p14="http://schemas.microsoft.com/office/powerpoint/2010/main" val="555690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2E19D5-FCB7-6B6E-EAD4-212F61E69B3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SG" dirty="0"/>
          </a:p>
        </p:txBody>
      </p:sp>
      <p:sp>
        <p:nvSpPr>
          <p:cNvPr id="3" name="Text Placeholder 2">
            <a:extLst>
              <a:ext uri="{FF2B5EF4-FFF2-40B4-BE49-F238E27FC236}">
                <a16:creationId xmlns:a16="http://schemas.microsoft.com/office/drawing/2014/main" id="{8368DEF7-7789-7A10-B3FC-6C3DF3BC5C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dirty="0"/>
          </a:p>
        </p:txBody>
      </p:sp>
      <p:sp>
        <p:nvSpPr>
          <p:cNvPr id="4" name="Date Placeholder 3">
            <a:extLst>
              <a:ext uri="{FF2B5EF4-FFF2-40B4-BE49-F238E27FC236}">
                <a16:creationId xmlns:a16="http://schemas.microsoft.com/office/drawing/2014/main" id="{4888DACF-2DDF-05C3-DDDE-19A8C1DC196A}"/>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7B66EC-B58E-42DD-8D3C-86171E733655}" type="datetimeFigureOut">
              <a:rPr lang="en-SG" smtClean="0"/>
              <a:t>4/11/2024</a:t>
            </a:fld>
            <a:endParaRPr lang="en-SG"/>
          </a:p>
        </p:txBody>
      </p:sp>
      <p:sp>
        <p:nvSpPr>
          <p:cNvPr id="5" name="Footer Placeholder 4">
            <a:extLst>
              <a:ext uri="{FF2B5EF4-FFF2-40B4-BE49-F238E27FC236}">
                <a16:creationId xmlns:a16="http://schemas.microsoft.com/office/drawing/2014/main" id="{C51DE885-F08A-5D12-31CA-C046A06DAC0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BA7CA3B2-E275-EC12-E5D4-6A02CCEDFF4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6B0D97-E83E-460B-AC8A-5B775338F78E}" type="slidenum">
              <a:rPr lang="en-SG" smtClean="0"/>
              <a:t>‹Nº›</a:t>
            </a:fld>
            <a:endParaRPr lang="en-SG"/>
          </a:p>
        </p:txBody>
      </p:sp>
      <p:pic>
        <p:nvPicPr>
          <p:cNvPr id="7" name="Google Shape;313;p1">
            <a:extLst>
              <a:ext uri="{FF2B5EF4-FFF2-40B4-BE49-F238E27FC236}">
                <a16:creationId xmlns:a16="http://schemas.microsoft.com/office/drawing/2014/main" id="{D03CC22A-C232-C210-7A46-A2337006365B}"/>
              </a:ext>
            </a:extLst>
          </p:cNvPr>
          <p:cNvPicPr preferRelativeResize="0">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11544920" y="6359274"/>
            <a:ext cx="532160" cy="314655"/>
          </a:xfrm>
          <a:prstGeom prst="rect">
            <a:avLst/>
          </a:prstGeom>
          <a:noFill/>
          <a:ln>
            <a:noFill/>
          </a:ln>
        </p:spPr>
      </p:pic>
    </p:spTree>
    <p:extLst>
      <p:ext uri="{BB962C8B-B14F-4D97-AF65-F5344CB8AC3E}">
        <p14:creationId xmlns:p14="http://schemas.microsoft.com/office/powerpoint/2010/main" val="333736292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Lst>
  <p:txStyles>
    <p:titleStyle>
      <a:lvl1pPr algn="l" defTabSz="914358" rtl="0" eaLnBrk="1" latinLnBrk="0" hangingPunct="1">
        <a:lnSpc>
          <a:spcPct val="90000"/>
        </a:lnSpc>
        <a:spcBef>
          <a:spcPct val="0"/>
        </a:spcBef>
        <a:buNone/>
        <a:defRPr sz="4400" kern="1200" spc="300">
          <a:solidFill>
            <a:schemeClr val="accent4"/>
          </a:solidFill>
          <a:latin typeface="+mj-lt"/>
          <a:ea typeface="+mj-ea"/>
          <a:cs typeface="+mj-cs"/>
        </a:defRPr>
      </a:lvl1pPr>
    </p:titleStyle>
    <p:bodyStyle>
      <a:lvl1pPr marL="228589" indent="-228589" algn="l" defTabSz="914358" rtl="0" eaLnBrk="1" latinLnBrk="0" hangingPunct="1">
        <a:lnSpc>
          <a:spcPct val="90000"/>
        </a:lnSpc>
        <a:spcBef>
          <a:spcPts val="1000"/>
        </a:spcBef>
        <a:buFont typeface="Arial" panose="020B0604020202020204" pitchFamily="34" charset="0"/>
        <a:buChar char="•"/>
        <a:defRPr sz="2800" kern="1200">
          <a:solidFill>
            <a:schemeClr val="bg1"/>
          </a:solidFill>
          <a:latin typeface="+mj-lt"/>
          <a:ea typeface="+mn-ea"/>
          <a:cs typeface="+mn-cs"/>
        </a:defRPr>
      </a:lvl1pPr>
      <a:lvl2pPr marL="685768" indent="-228589" algn="l" defTabSz="914358" rtl="0" eaLnBrk="1" latinLnBrk="0" hangingPunct="1">
        <a:lnSpc>
          <a:spcPct val="90000"/>
        </a:lnSpc>
        <a:spcBef>
          <a:spcPts val="500"/>
        </a:spcBef>
        <a:buFont typeface="Arial" panose="020B0604020202020204" pitchFamily="34" charset="0"/>
        <a:buChar char="•"/>
        <a:defRPr sz="2400" kern="1200">
          <a:solidFill>
            <a:schemeClr val="bg1"/>
          </a:solidFill>
          <a:latin typeface="+mj-lt"/>
          <a:ea typeface="+mn-ea"/>
          <a:cs typeface="+mn-cs"/>
        </a:defRPr>
      </a:lvl2pPr>
      <a:lvl3pPr marL="1142947" indent="-228589" algn="l" defTabSz="914358" rtl="0" eaLnBrk="1" latinLnBrk="0" hangingPunct="1">
        <a:lnSpc>
          <a:spcPct val="90000"/>
        </a:lnSpc>
        <a:spcBef>
          <a:spcPts val="500"/>
        </a:spcBef>
        <a:buFont typeface="Arial" panose="020B0604020202020204" pitchFamily="34" charset="0"/>
        <a:buChar char="•"/>
        <a:defRPr sz="2000" kern="1200">
          <a:solidFill>
            <a:schemeClr val="bg1"/>
          </a:solidFill>
          <a:latin typeface="+mj-lt"/>
          <a:ea typeface="+mn-ea"/>
          <a:cs typeface="+mn-cs"/>
        </a:defRPr>
      </a:lvl3pPr>
      <a:lvl4pPr marL="1600126" indent="-228589" algn="l" defTabSz="914358"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305" indent="-228589" algn="l" defTabSz="914358"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483"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62"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41"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20"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five-whys.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1.sv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hyperlink" Target="https://www.five-whys.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900.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customXml" Target="../ink/ink2.xml"/><Relationship Id="rId5" Type="http://schemas.openxmlformats.org/officeDocument/2006/relationships/image" Target="../media/image810.png"/><Relationship Id="rId4" Type="http://schemas.openxmlformats.org/officeDocument/2006/relationships/customXml" Target="../ink/ink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7.xml"/><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jpeg"/><Relationship Id="rId9"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8.xml"/><Relationship Id="rId7" Type="http://schemas.openxmlformats.org/officeDocument/2006/relationships/image" Target="../media/image77.png"/><Relationship Id="rId12"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76.png"/><Relationship Id="rId11" Type="http://schemas.openxmlformats.org/officeDocument/2006/relationships/image" Target="../media/image7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jpeg"/><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89.sv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hyperlink" Target="https://www.five-whys.com/demo"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five-whys.com/" TargetMode="External"/><Relationship Id="rId3" Type="http://schemas.openxmlformats.org/officeDocument/2006/relationships/image" Target="../media/image95.png"/><Relationship Id="rId7" Type="http://schemas.openxmlformats.org/officeDocument/2006/relationships/image" Target="../media/image8.sv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96.png"/><Relationship Id="rId4" Type="http://schemas.openxmlformats.org/officeDocument/2006/relationships/hyperlink" Target="https://www.linkedin.com/in/christophebacon/" TargetMode="External"/><Relationship Id="rId9" Type="http://schemas.openxmlformats.org/officeDocument/2006/relationships/image" Target="../media/image97.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 Type="http://schemas.openxmlformats.org/officeDocument/2006/relationships/image" Target="../media/image13.jpeg"/><Relationship Id="rId16" Type="http://schemas.openxmlformats.org/officeDocument/2006/relationships/image" Target="../media/image39.svg"/><Relationship Id="rId1" Type="http://schemas.openxmlformats.org/officeDocument/2006/relationships/slideLayout" Target="../slideLayouts/slideLayout2.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8"/>
        <p:cNvGrpSpPr/>
        <p:nvPr/>
      </p:nvGrpSpPr>
      <p:grpSpPr>
        <a:xfrm>
          <a:off x="0" y="0"/>
          <a:ext cx="0" cy="0"/>
          <a:chOff x="0" y="0"/>
          <a:chExt cx="0" cy="0"/>
        </a:xfrm>
      </p:grpSpPr>
      <p:pic>
        <p:nvPicPr>
          <p:cNvPr id="319" name="Google Shape;319;p2" descr="Long-exposure photo of car in traffic"/>
          <p:cNvPicPr preferRelativeResize="0"/>
          <p:nvPr/>
        </p:nvPicPr>
        <p:blipFill rotWithShape="1">
          <a:blip r:embed="rId3" cstate="email">
            <a:alphaModFix amt="35000"/>
            <a:extLst>
              <a:ext uri="{28A0092B-C50C-407E-A947-70E740481C1C}">
                <a14:useLocalDpi xmlns:a14="http://schemas.microsoft.com/office/drawing/2010/main"/>
              </a:ext>
            </a:extLst>
          </a:blip>
          <a:srcRect/>
          <a:stretch/>
        </p:blipFill>
        <p:spPr>
          <a:xfrm>
            <a:off x="428" y="-1142681"/>
            <a:ext cx="12191144" cy="9143359"/>
          </a:xfrm>
          <a:prstGeom prst="rect">
            <a:avLst/>
          </a:prstGeom>
          <a:noFill/>
          <a:ln>
            <a:noFill/>
          </a:ln>
        </p:spPr>
      </p:pic>
      <p:sp>
        <p:nvSpPr>
          <p:cNvPr id="320" name="Google Shape;320;p2"/>
          <p:cNvSpPr txBox="1">
            <a:spLocks noGrp="1"/>
          </p:cNvSpPr>
          <p:nvPr>
            <p:ph type="title"/>
          </p:nvPr>
        </p:nvSpPr>
        <p:spPr>
          <a:prstGeom prst="rect">
            <a:avLst/>
          </a:prstGeom>
          <a:noFill/>
          <a:ln>
            <a:noFill/>
          </a:ln>
        </p:spPr>
        <p:txBody>
          <a:bodyPr spcFirstLastPara="1" vert="horz" wrap="square" lIns="91419" tIns="45697" rIns="91419" bIns="45697" rtlCol="0" anchor="b" anchorCtr="0">
            <a:noAutofit/>
          </a:bodyPr>
          <a:lstStyle/>
          <a:p>
            <a:pPr>
              <a:spcBef>
                <a:spcPts val="0"/>
              </a:spcBef>
              <a:buClr>
                <a:srgbClr val="FFFFFF"/>
              </a:buClr>
              <a:buSzPts val="3200"/>
            </a:pPr>
            <a:r>
              <a:rPr lang="es-ES" sz="2800" dirty="0">
                <a:solidFill>
                  <a:srgbClr val="FFC000"/>
                </a:solidFill>
              </a:rPr>
              <a:t>Retos de la IA en el </a:t>
            </a:r>
            <a:r>
              <a:rPr lang="es-ES" sz="2800" dirty="0" err="1">
                <a:solidFill>
                  <a:srgbClr val="FFC000"/>
                </a:solidFill>
              </a:rPr>
              <a:t>Rent</a:t>
            </a:r>
            <a:r>
              <a:rPr lang="es-ES" sz="2800" dirty="0">
                <a:solidFill>
                  <a:srgbClr val="FFC000"/>
                </a:solidFill>
              </a:rPr>
              <a:t>-A-Car</a:t>
            </a:r>
            <a:endParaRPr sz="2800" dirty="0">
              <a:solidFill>
                <a:srgbClr val="FFC000"/>
              </a:solidFill>
            </a:endParaRPr>
          </a:p>
        </p:txBody>
      </p:sp>
      <p:sp>
        <p:nvSpPr>
          <p:cNvPr id="321" name="Google Shape;321;p2"/>
          <p:cNvSpPr txBox="1">
            <a:spLocks noGrp="1"/>
          </p:cNvSpPr>
          <p:nvPr>
            <p:ph type="body" idx="1"/>
          </p:nvPr>
        </p:nvSpPr>
        <p:spPr>
          <a:prstGeom prst="rect">
            <a:avLst/>
          </a:prstGeom>
          <a:noFill/>
          <a:ln>
            <a:noFill/>
          </a:ln>
        </p:spPr>
        <p:txBody>
          <a:bodyPr spcFirstLastPara="1" vert="horz" wrap="square" lIns="91419" tIns="45697" rIns="91419" bIns="45697" rtlCol="0" anchor="t" anchorCtr="0">
            <a:noAutofit/>
          </a:bodyPr>
          <a:lstStyle/>
          <a:p>
            <a:pPr>
              <a:lnSpc>
                <a:spcPct val="100000"/>
              </a:lnSpc>
              <a:spcBef>
                <a:spcPts val="0"/>
              </a:spcBef>
              <a:buClr>
                <a:schemeClr val="accent4"/>
              </a:buClr>
              <a:buSzPts val="4800"/>
            </a:pPr>
            <a:r>
              <a:rPr lang="en-US" sz="4800" spc="300" dirty="0">
                <a:solidFill>
                  <a:srgbClr val="FFFFFF"/>
                </a:solidFill>
              </a:rPr>
              <a:t>CONVENCIÓN FENEVAL</a:t>
            </a:r>
            <a:r>
              <a:rPr lang="en-US" sz="4800" spc="300" dirty="0">
                <a:solidFill>
                  <a:srgbClr val="FFC000"/>
                </a:solidFill>
              </a:rPr>
              <a:t>IA</a:t>
            </a:r>
            <a:r>
              <a:rPr lang="en-US" sz="4800" spc="300" dirty="0">
                <a:solidFill>
                  <a:srgbClr val="FFFFFF"/>
                </a:solidFill>
              </a:rPr>
              <a:t>’ 24</a:t>
            </a:r>
            <a:endParaRPr sz="4800" spc="300" dirty="0">
              <a:solidFill>
                <a:srgbClr val="FFFFFF"/>
              </a:solidFill>
              <a:ea typeface="Calibri"/>
              <a:cs typeface="Calibri"/>
              <a:sym typeface="Calibri"/>
            </a:endParaRPr>
          </a:p>
        </p:txBody>
      </p:sp>
      <p:sp>
        <p:nvSpPr>
          <p:cNvPr id="9" name="Google Shape;802;p23">
            <a:hlinkClick r:id="rId4"/>
            <a:extLst>
              <a:ext uri="{FF2B5EF4-FFF2-40B4-BE49-F238E27FC236}">
                <a16:creationId xmlns:a16="http://schemas.microsoft.com/office/drawing/2014/main" id="{624CA0A8-653E-4391-2626-C818E21688FE}"/>
              </a:ext>
            </a:extLst>
          </p:cNvPr>
          <p:cNvSpPr txBox="1"/>
          <p:nvPr/>
        </p:nvSpPr>
        <p:spPr>
          <a:xfrm>
            <a:off x="3042674" y="6410862"/>
            <a:ext cx="6109425" cy="276952"/>
          </a:xfrm>
          <a:prstGeom prst="rect">
            <a:avLst/>
          </a:prstGeom>
          <a:noFill/>
          <a:ln>
            <a:noFill/>
          </a:ln>
        </p:spPr>
        <p:txBody>
          <a:bodyPr spcFirstLastPara="1" wrap="square" lIns="91419" tIns="45697" rIns="91419" bIns="45697" anchor="ctr" anchorCtr="0">
            <a:spAutoFit/>
          </a:bodyPr>
          <a:lstStyle/>
          <a:p>
            <a:pPr algn="ctr" defTabSz="914358">
              <a:buClr>
                <a:srgbClr val="000000"/>
              </a:buClr>
            </a:pPr>
            <a:r>
              <a:rPr lang="en-US" sz="1200" kern="0" dirty="0">
                <a:solidFill>
                  <a:srgbClr val="FFC000"/>
                </a:solidFill>
                <a:latin typeface="Calibri Light" panose="020F0302020204030204"/>
                <a:ea typeface="Calibri"/>
                <a:cs typeface="Calibri"/>
                <a:sym typeface="Calibri"/>
              </a:rPr>
              <a:t>www.five-whys.com</a:t>
            </a:r>
            <a:endParaRPr sz="1000" kern="0" dirty="0">
              <a:solidFill>
                <a:srgbClr val="000000"/>
              </a:solidFill>
              <a:latin typeface="Calibri Light" panose="020F0302020204030204"/>
              <a:cs typeface="Arial"/>
              <a:sym typeface="Arial"/>
            </a:endParaRPr>
          </a:p>
        </p:txBody>
      </p:sp>
      <p:pic>
        <p:nvPicPr>
          <p:cNvPr id="2" name="Graphic 1">
            <a:extLst>
              <a:ext uri="{FF2B5EF4-FFF2-40B4-BE49-F238E27FC236}">
                <a16:creationId xmlns:a16="http://schemas.microsoft.com/office/drawing/2014/main" id="{AADDCCE8-7DB2-07B6-28DE-5F6FF80EDD46}"/>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72504"/>
          <a:stretch/>
        </p:blipFill>
        <p:spPr>
          <a:xfrm>
            <a:off x="4898493" y="1804938"/>
            <a:ext cx="2248062" cy="1416520"/>
          </a:xfrm>
          <a:prstGeom prst="rect">
            <a:avLst/>
          </a:prstGeom>
        </p:spPr>
      </p:pic>
      <p:pic>
        <p:nvPicPr>
          <p:cNvPr id="5122" name="Picture 2">
            <a:extLst>
              <a:ext uri="{FF2B5EF4-FFF2-40B4-BE49-F238E27FC236}">
                <a16:creationId xmlns:a16="http://schemas.microsoft.com/office/drawing/2014/main" id="{AB04F5D3-1618-38D9-0E39-0350BCF4CA8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57716" y="5831121"/>
            <a:ext cx="2857299" cy="5619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472C438-8421-C610-09A3-592ACF183598}"/>
              </a:ext>
            </a:extLst>
          </p:cNvPr>
          <p:cNvGrpSpPr/>
          <p:nvPr/>
        </p:nvGrpSpPr>
        <p:grpSpPr>
          <a:xfrm>
            <a:off x="838963" y="1690811"/>
            <a:ext cx="10514075" cy="1054687"/>
            <a:chOff x="838593" y="2407129"/>
            <a:chExt cx="10514813" cy="1054761"/>
          </a:xfrm>
        </p:grpSpPr>
        <p:sp>
          <p:nvSpPr>
            <p:cNvPr id="9" name="Rectangle 8" descr="Chat outline">
              <a:extLst>
                <a:ext uri="{FF2B5EF4-FFF2-40B4-BE49-F238E27FC236}">
                  <a16:creationId xmlns:a16="http://schemas.microsoft.com/office/drawing/2014/main" id="{39C27E7D-B2FF-F4AE-372B-E3FEB3E28B70}"/>
                </a:ext>
              </a:extLst>
            </p:cNvPr>
            <p:cNvSpPr>
              <a:spLocks noChangeAspect="1"/>
            </p:cNvSpPr>
            <p:nvPr/>
          </p:nvSpPr>
          <p:spPr>
            <a:xfrm>
              <a:off x="838593" y="2440019"/>
              <a:ext cx="540000" cy="540000"/>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defTabSz="914358">
                <a:buClr>
                  <a:srgbClr val="000000"/>
                </a:buClr>
              </a:pPr>
              <a:endParaRPr lang="en-SG" sz="1400" kern="0">
                <a:solidFill>
                  <a:prstClr val="white"/>
                </a:solidFill>
                <a:latin typeface="Calibri" panose="020F0502020204030204"/>
                <a:sym typeface="Arial"/>
              </a:endParaRPr>
            </a:p>
          </p:txBody>
        </p:sp>
        <p:sp>
          <p:nvSpPr>
            <p:cNvPr id="10" name="Freeform: Shape 9">
              <a:extLst>
                <a:ext uri="{FF2B5EF4-FFF2-40B4-BE49-F238E27FC236}">
                  <a16:creationId xmlns:a16="http://schemas.microsoft.com/office/drawing/2014/main" id="{6BC3DA36-D5F4-A580-F867-FE917D852991}"/>
                </a:ext>
              </a:extLst>
            </p:cNvPr>
            <p:cNvSpPr/>
            <p:nvPr/>
          </p:nvSpPr>
          <p:spPr>
            <a:xfrm>
              <a:off x="838593" y="2991078"/>
              <a:ext cx="3138750" cy="470812"/>
            </a:xfrm>
            <a:custGeom>
              <a:avLst/>
              <a:gdLst>
                <a:gd name="connsiteX0" fmla="*/ 0 w 3138750"/>
                <a:gd name="connsiteY0" fmla="*/ 0 h 470812"/>
                <a:gd name="connsiteX1" fmla="*/ 3138750 w 3138750"/>
                <a:gd name="connsiteY1" fmla="*/ 0 h 470812"/>
                <a:gd name="connsiteX2" fmla="*/ 3138750 w 3138750"/>
                <a:gd name="connsiteY2" fmla="*/ 470812 h 470812"/>
                <a:gd name="connsiteX3" fmla="*/ 0 w 3138750"/>
                <a:gd name="connsiteY3" fmla="*/ 470812 h 470812"/>
                <a:gd name="connsiteX4" fmla="*/ 0 w 3138750"/>
                <a:gd name="connsiteY4" fmla="*/ 0 h 470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750" h="470812">
                  <a:moveTo>
                    <a:pt x="0" y="0"/>
                  </a:moveTo>
                  <a:lnTo>
                    <a:pt x="3138750" y="0"/>
                  </a:lnTo>
                  <a:lnTo>
                    <a:pt x="3138750" y="470812"/>
                  </a:lnTo>
                  <a:lnTo>
                    <a:pt x="0" y="4708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622271">
                <a:spcBef>
                  <a:spcPct val="0"/>
                </a:spcBef>
                <a:spcAft>
                  <a:spcPct val="35000"/>
                </a:spcAft>
                <a:buClr>
                  <a:srgbClr val="000000"/>
                </a:buClr>
                <a:defRPr b="1"/>
              </a:pPr>
              <a:r>
                <a:rPr lang="en-US" sz="1400" b="1" spc="300" dirty="0">
                  <a:solidFill>
                    <a:prstClr val="white"/>
                  </a:solidFill>
                  <a:latin typeface="Calibri Light" panose="020F0302020204030204"/>
                  <a:sym typeface="Arial"/>
                </a:rPr>
                <a:t>CHATBOT</a:t>
              </a:r>
            </a:p>
          </p:txBody>
        </p:sp>
        <p:sp>
          <p:nvSpPr>
            <p:cNvPr id="13" name="Rectangle 12" descr="Pilot male outline">
              <a:extLst>
                <a:ext uri="{FF2B5EF4-FFF2-40B4-BE49-F238E27FC236}">
                  <a16:creationId xmlns:a16="http://schemas.microsoft.com/office/drawing/2014/main" id="{9A6A3C38-B828-C207-1ED6-011D0C290EFE}"/>
                </a:ext>
              </a:extLst>
            </p:cNvPr>
            <p:cNvSpPr>
              <a:spLocks noChangeAspect="1"/>
            </p:cNvSpPr>
            <p:nvPr/>
          </p:nvSpPr>
          <p:spPr>
            <a:xfrm>
              <a:off x="4454285" y="2440019"/>
              <a:ext cx="540000" cy="540000"/>
            </a:xfrm>
            <a:prstGeom prst="rect">
              <a:avLst/>
            </a:pr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defTabSz="914358">
                <a:buClr>
                  <a:srgbClr val="000000"/>
                </a:buClr>
              </a:pPr>
              <a:endParaRPr lang="en-SG" sz="1400" kern="0">
                <a:solidFill>
                  <a:prstClr val="white"/>
                </a:solidFill>
                <a:latin typeface="Calibri" panose="020F0502020204030204"/>
                <a:sym typeface="Arial"/>
              </a:endParaRPr>
            </a:p>
          </p:txBody>
        </p:sp>
        <p:sp>
          <p:nvSpPr>
            <p:cNvPr id="14" name="Freeform: Shape 13">
              <a:extLst>
                <a:ext uri="{FF2B5EF4-FFF2-40B4-BE49-F238E27FC236}">
                  <a16:creationId xmlns:a16="http://schemas.microsoft.com/office/drawing/2014/main" id="{B332C90B-1B3A-C901-C12A-4E77C53992F9}"/>
                </a:ext>
              </a:extLst>
            </p:cNvPr>
            <p:cNvSpPr/>
            <p:nvPr/>
          </p:nvSpPr>
          <p:spPr>
            <a:xfrm>
              <a:off x="4502511" y="2991078"/>
              <a:ext cx="3138750" cy="470812"/>
            </a:xfrm>
            <a:custGeom>
              <a:avLst/>
              <a:gdLst>
                <a:gd name="connsiteX0" fmla="*/ 0 w 3138750"/>
                <a:gd name="connsiteY0" fmla="*/ 0 h 470812"/>
                <a:gd name="connsiteX1" fmla="*/ 3138750 w 3138750"/>
                <a:gd name="connsiteY1" fmla="*/ 0 h 470812"/>
                <a:gd name="connsiteX2" fmla="*/ 3138750 w 3138750"/>
                <a:gd name="connsiteY2" fmla="*/ 470812 h 470812"/>
                <a:gd name="connsiteX3" fmla="*/ 0 w 3138750"/>
                <a:gd name="connsiteY3" fmla="*/ 470812 h 470812"/>
                <a:gd name="connsiteX4" fmla="*/ 0 w 3138750"/>
                <a:gd name="connsiteY4" fmla="*/ 0 h 470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750" h="470812">
                  <a:moveTo>
                    <a:pt x="0" y="0"/>
                  </a:moveTo>
                  <a:lnTo>
                    <a:pt x="3138750" y="0"/>
                  </a:lnTo>
                  <a:lnTo>
                    <a:pt x="3138750" y="470812"/>
                  </a:lnTo>
                  <a:lnTo>
                    <a:pt x="0" y="4708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622271">
                <a:spcBef>
                  <a:spcPct val="0"/>
                </a:spcBef>
                <a:spcAft>
                  <a:spcPct val="35000"/>
                </a:spcAft>
                <a:buClr>
                  <a:srgbClr val="000000"/>
                </a:buClr>
                <a:defRPr b="1"/>
              </a:pPr>
              <a:r>
                <a:rPr lang="en-US" sz="1400" b="1" spc="300" dirty="0">
                  <a:solidFill>
                    <a:prstClr val="white"/>
                  </a:solidFill>
                  <a:latin typeface="Calibri Light" panose="020F0302020204030204"/>
                  <a:sym typeface="Arial"/>
                </a:rPr>
                <a:t>CO-PILOT</a:t>
              </a:r>
            </a:p>
          </p:txBody>
        </p:sp>
        <p:sp>
          <p:nvSpPr>
            <p:cNvPr id="17" name="Rectangle 16" descr="Head with gears outline">
              <a:extLst>
                <a:ext uri="{FF2B5EF4-FFF2-40B4-BE49-F238E27FC236}">
                  <a16:creationId xmlns:a16="http://schemas.microsoft.com/office/drawing/2014/main" id="{3CD7D45D-DAC4-6C32-EADD-B7E28CA37D4F}"/>
                </a:ext>
              </a:extLst>
            </p:cNvPr>
            <p:cNvSpPr>
              <a:spLocks noChangeAspect="1"/>
            </p:cNvSpPr>
            <p:nvPr/>
          </p:nvSpPr>
          <p:spPr>
            <a:xfrm>
              <a:off x="8214656" y="2407129"/>
              <a:ext cx="540000" cy="540000"/>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defTabSz="914358">
                <a:buClr>
                  <a:srgbClr val="000000"/>
                </a:buClr>
              </a:pPr>
              <a:endParaRPr lang="en-SG" sz="1400" kern="0">
                <a:solidFill>
                  <a:prstClr val="white"/>
                </a:solidFill>
                <a:latin typeface="Calibri" panose="020F0502020204030204"/>
                <a:sym typeface="Arial"/>
              </a:endParaRPr>
            </a:p>
          </p:txBody>
        </p:sp>
        <p:sp>
          <p:nvSpPr>
            <p:cNvPr id="18" name="Freeform: Shape 17">
              <a:extLst>
                <a:ext uri="{FF2B5EF4-FFF2-40B4-BE49-F238E27FC236}">
                  <a16:creationId xmlns:a16="http://schemas.microsoft.com/office/drawing/2014/main" id="{24815B0A-8BFB-72AC-61CF-1EC8B17A925F}"/>
                </a:ext>
              </a:extLst>
            </p:cNvPr>
            <p:cNvSpPr/>
            <p:nvPr/>
          </p:nvSpPr>
          <p:spPr>
            <a:xfrm>
              <a:off x="8214656" y="2958188"/>
              <a:ext cx="3138750" cy="470812"/>
            </a:xfrm>
            <a:custGeom>
              <a:avLst/>
              <a:gdLst>
                <a:gd name="connsiteX0" fmla="*/ 0 w 3138750"/>
                <a:gd name="connsiteY0" fmla="*/ 0 h 470812"/>
                <a:gd name="connsiteX1" fmla="*/ 3138750 w 3138750"/>
                <a:gd name="connsiteY1" fmla="*/ 0 h 470812"/>
                <a:gd name="connsiteX2" fmla="*/ 3138750 w 3138750"/>
                <a:gd name="connsiteY2" fmla="*/ 470812 h 470812"/>
                <a:gd name="connsiteX3" fmla="*/ 0 w 3138750"/>
                <a:gd name="connsiteY3" fmla="*/ 470812 h 470812"/>
                <a:gd name="connsiteX4" fmla="*/ 0 w 3138750"/>
                <a:gd name="connsiteY4" fmla="*/ 0 h 470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750" h="470812">
                  <a:moveTo>
                    <a:pt x="0" y="0"/>
                  </a:moveTo>
                  <a:lnTo>
                    <a:pt x="3138750" y="0"/>
                  </a:lnTo>
                  <a:lnTo>
                    <a:pt x="3138750" y="470812"/>
                  </a:lnTo>
                  <a:lnTo>
                    <a:pt x="0" y="4708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622271">
                <a:spcBef>
                  <a:spcPct val="0"/>
                </a:spcBef>
                <a:spcAft>
                  <a:spcPct val="35000"/>
                </a:spcAft>
                <a:buClr>
                  <a:srgbClr val="000000"/>
                </a:buClr>
                <a:defRPr b="1"/>
              </a:pPr>
              <a:r>
                <a:rPr lang="en-US" sz="1400" b="1" spc="300" dirty="0">
                  <a:solidFill>
                    <a:srgbClr val="FFC000"/>
                  </a:solidFill>
                  <a:latin typeface="Calibri Light" panose="020F0302020204030204"/>
                  <a:sym typeface="Arial"/>
                </a:rPr>
                <a:t>AGENTIC AI </a:t>
              </a:r>
              <a:r>
                <a:rPr lang="en-US" sz="1000" b="1" spc="300" dirty="0">
                  <a:solidFill>
                    <a:srgbClr val="FFC000"/>
                  </a:solidFill>
                  <a:latin typeface="Calibri Light" panose="020F0302020204030204"/>
                  <a:sym typeface="Arial"/>
                </a:rPr>
                <a:t>(</a:t>
              </a:r>
              <a:r>
                <a:rPr lang="en-US" sz="1000" b="1" spc="300" dirty="0" err="1">
                  <a:solidFill>
                    <a:srgbClr val="FFC000"/>
                  </a:solidFill>
                  <a:latin typeface="Calibri Light" panose="020F0302020204030204"/>
                  <a:sym typeface="Arial"/>
                </a:rPr>
                <a:t>Agentes</a:t>
              </a:r>
              <a:r>
                <a:rPr lang="en-US" sz="1000" b="1" spc="300" dirty="0">
                  <a:solidFill>
                    <a:srgbClr val="FFC000"/>
                  </a:solidFill>
                  <a:latin typeface="Calibri Light" panose="020F0302020204030204"/>
                  <a:sym typeface="Arial"/>
                </a:rPr>
                <a:t> Gen-AI)</a:t>
              </a:r>
              <a:endParaRPr lang="en-US" sz="1400" b="1" spc="300" dirty="0">
                <a:solidFill>
                  <a:srgbClr val="FFC000"/>
                </a:solidFill>
                <a:latin typeface="Calibri Light" panose="020F0302020204030204"/>
                <a:sym typeface="Arial"/>
              </a:endParaRPr>
            </a:p>
          </p:txBody>
        </p:sp>
      </p:grpSp>
      <p:sp>
        <p:nvSpPr>
          <p:cNvPr id="2" name="Title 1">
            <a:extLst>
              <a:ext uri="{FF2B5EF4-FFF2-40B4-BE49-F238E27FC236}">
                <a16:creationId xmlns:a16="http://schemas.microsoft.com/office/drawing/2014/main" id="{EA4A8CE2-6AF7-F331-F5F4-E6F212E893AC}"/>
              </a:ext>
            </a:extLst>
          </p:cNvPr>
          <p:cNvSpPr>
            <a:spLocks noGrp="1"/>
          </p:cNvSpPr>
          <p:nvPr>
            <p:ph type="title"/>
          </p:nvPr>
        </p:nvSpPr>
        <p:spPr/>
        <p:txBody>
          <a:bodyPr/>
          <a:lstStyle/>
          <a:p>
            <a:r>
              <a:rPr lang="en-GB" dirty="0"/>
              <a:t>AGENTIC AI ESTÁ LLEGANDO </a:t>
            </a:r>
            <a:endParaRPr lang="en-SG" dirty="0"/>
          </a:p>
        </p:txBody>
      </p:sp>
      <p:sp>
        <p:nvSpPr>
          <p:cNvPr id="3" name="Freeform: Shape 2">
            <a:extLst>
              <a:ext uri="{FF2B5EF4-FFF2-40B4-BE49-F238E27FC236}">
                <a16:creationId xmlns:a16="http://schemas.microsoft.com/office/drawing/2014/main" id="{702D3AF8-8D69-8F58-7C58-4351BFFDB6CE}"/>
              </a:ext>
            </a:extLst>
          </p:cNvPr>
          <p:cNvSpPr/>
          <p:nvPr/>
        </p:nvSpPr>
        <p:spPr>
          <a:xfrm>
            <a:off x="838569" y="7172303"/>
            <a:ext cx="3138530" cy="2171745"/>
          </a:xfrm>
          <a:custGeom>
            <a:avLst/>
            <a:gdLst>
              <a:gd name="connsiteX0" fmla="*/ 0 w 3138750"/>
              <a:gd name="connsiteY0" fmla="*/ 0 h 2171897"/>
              <a:gd name="connsiteX1" fmla="*/ 3138750 w 3138750"/>
              <a:gd name="connsiteY1" fmla="*/ 0 h 2171897"/>
              <a:gd name="connsiteX2" fmla="*/ 3138750 w 3138750"/>
              <a:gd name="connsiteY2" fmla="*/ 2171897 h 2171897"/>
              <a:gd name="connsiteX3" fmla="*/ 0 w 3138750"/>
              <a:gd name="connsiteY3" fmla="*/ 2171897 h 2171897"/>
              <a:gd name="connsiteX4" fmla="*/ 0 w 3138750"/>
              <a:gd name="connsiteY4" fmla="*/ 0 h 2171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750" h="2171897">
                <a:moveTo>
                  <a:pt x="0" y="0"/>
                </a:moveTo>
                <a:lnTo>
                  <a:pt x="3138750" y="0"/>
                </a:lnTo>
                <a:lnTo>
                  <a:pt x="3138750" y="2171897"/>
                </a:lnTo>
                <a:lnTo>
                  <a:pt x="0" y="21718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488928">
              <a:spcBef>
                <a:spcPct val="0"/>
              </a:spcBef>
              <a:spcAft>
                <a:spcPct val="35000"/>
              </a:spcAft>
              <a:buClr>
                <a:srgbClr val="000000"/>
              </a:buClr>
            </a:pPr>
            <a:r>
              <a:rPr lang="en-US" sz="1100" dirty="0">
                <a:solidFill>
                  <a:srgbClr val="44546A"/>
                </a:solidFill>
                <a:latin typeface="Calibri Light" panose="020F0302020204030204"/>
                <a:sym typeface="Arial"/>
              </a:rPr>
              <a:t>Purpose: Chatbots are designed primarily for simulating conversation with human users. They are often used in customer service, information retrieval, and informal chats.</a:t>
            </a:r>
          </a:p>
          <a:p>
            <a:pPr defTabSz="488928">
              <a:spcBef>
                <a:spcPct val="0"/>
              </a:spcBef>
              <a:spcAft>
                <a:spcPct val="35000"/>
              </a:spcAft>
              <a:buClr>
                <a:srgbClr val="000000"/>
              </a:buClr>
            </a:pPr>
            <a:r>
              <a:rPr lang="en-US" sz="1100" dirty="0">
                <a:solidFill>
                  <a:srgbClr val="44546A"/>
                </a:solidFill>
                <a:latin typeface="Calibri Light" panose="020F0302020204030204"/>
                <a:sym typeface="Arial"/>
              </a:rPr>
              <a:t>Capabilities: Typically, chatbots handle text-based interactions, responding to user queries based on a set of predefined scripts or through more advanced machine learning models.</a:t>
            </a:r>
          </a:p>
          <a:p>
            <a:pPr defTabSz="488928">
              <a:spcBef>
                <a:spcPct val="0"/>
              </a:spcBef>
              <a:spcAft>
                <a:spcPct val="35000"/>
              </a:spcAft>
              <a:buClr>
                <a:srgbClr val="000000"/>
              </a:buClr>
            </a:pPr>
            <a:r>
              <a:rPr lang="en-US" sz="1100" dirty="0">
                <a:solidFill>
                  <a:srgbClr val="44546A"/>
                </a:solidFill>
                <a:latin typeface="Calibri Light" panose="020F0302020204030204"/>
                <a:sym typeface="Arial"/>
              </a:rPr>
              <a:t>Interactions: They are usually limited to specific domains or topics, such as booking tickets, answering FAQs, or providing weather updates.</a:t>
            </a:r>
          </a:p>
        </p:txBody>
      </p:sp>
      <p:sp>
        <p:nvSpPr>
          <p:cNvPr id="4" name="Freeform: Shape 3">
            <a:extLst>
              <a:ext uri="{FF2B5EF4-FFF2-40B4-BE49-F238E27FC236}">
                <a16:creationId xmlns:a16="http://schemas.microsoft.com/office/drawing/2014/main" id="{51DC3307-35F4-D05F-31C9-569841CCC34C}"/>
              </a:ext>
            </a:extLst>
          </p:cNvPr>
          <p:cNvSpPr/>
          <p:nvPr/>
        </p:nvSpPr>
        <p:spPr>
          <a:xfrm>
            <a:off x="4526342" y="7172303"/>
            <a:ext cx="3138530" cy="2286102"/>
          </a:xfrm>
          <a:custGeom>
            <a:avLst/>
            <a:gdLst>
              <a:gd name="connsiteX0" fmla="*/ 0 w 3138750"/>
              <a:gd name="connsiteY0" fmla="*/ 0 h 2286263"/>
              <a:gd name="connsiteX1" fmla="*/ 3138750 w 3138750"/>
              <a:gd name="connsiteY1" fmla="*/ 0 h 2286263"/>
              <a:gd name="connsiteX2" fmla="*/ 3138750 w 3138750"/>
              <a:gd name="connsiteY2" fmla="*/ 2286263 h 2286263"/>
              <a:gd name="connsiteX3" fmla="*/ 0 w 3138750"/>
              <a:gd name="connsiteY3" fmla="*/ 2286263 h 2286263"/>
              <a:gd name="connsiteX4" fmla="*/ 0 w 3138750"/>
              <a:gd name="connsiteY4" fmla="*/ 0 h 228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750" h="2286263">
                <a:moveTo>
                  <a:pt x="0" y="0"/>
                </a:moveTo>
                <a:lnTo>
                  <a:pt x="3138750" y="0"/>
                </a:lnTo>
                <a:lnTo>
                  <a:pt x="3138750" y="2286263"/>
                </a:lnTo>
                <a:lnTo>
                  <a:pt x="0" y="22862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488928">
              <a:spcBef>
                <a:spcPct val="0"/>
              </a:spcBef>
              <a:spcAft>
                <a:spcPct val="35000"/>
              </a:spcAft>
              <a:buClr>
                <a:srgbClr val="000000"/>
              </a:buClr>
            </a:pPr>
            <a:r>
              <a:rPr lang="en-US" sz="1100" dirty="0">
                <a:solidFill>
                  <a:srgbClr val="44546A"/>
                </a:solidFill>
                <a:latin typeface="Calibri Light" panose="020F0302020204030204"/>
                <a:sym typeface="Arial"/>
              </a:rPr>
              <a:t>Purpose: Co-pilots are AI systems integrated into work environments to assist with tasks such as coding, writing, or data analysis. These systems are designed to augment human capabilities and productivity.</a:t>
            </a:r>
          </a:p>
          <a:p>
            <a:pPr defTabSz="488928">
              <a:spcBef>
                <a:spcPct val="0"/>
              </a:spcBef>
              <a:spcAft>
                <a:spcPct val="35000"/>
              </a:spcAft>
              <a:buClr>
                <a:srgbClr val="000000"/>
              </a:buClr>
            </a:pPr>
            <a:r>
              <a:rPr lang="en-US" sz="1100" dirty="0">
                <a:solidFill>
                  <a:srgbClr val="44546A"/>
                </a:solidFill>
                <a:latin typeface="Calibri Light" panose="020F0302020204030204"/>
                <a:sym typeface="Arial"/>
              </a:rPr>
              <a:t>Capabilities: Co-pilots utilize more advanced AI models that can understand context, generate content, and even suggest improvements or corrections. For example, a coding co-pilot can suggest entire blocks of code or optimize existing code.</a:t>
            </a:r>
          </a:p>
          <a:p>
            <a:pPr defTabSz="488928">
              <a:spcBef>
                <a:spcPct val="0"/>
              </a:spcBef>
              <a:spcAft>
                <a:spcPct val="35000"/>
              </a:spcAft>
              <a:buClr>
                <a:srgbClr val="000000"/>
              </a:buClr>
            </a:pPr>
            <a:r>
              <a:rPr lang="en-US" sz="1100" dirty="0">
                <a:solidFill>
                  <a:srgbClr val="44546A"/>
                </a:solidFill>
                <a:latin typeface="Calibri Light" panose="020F0302020204030204"/>
                <a:sym typeface="Arial"/>
              </a:rPr>
              <a:t>Interactions: These systems are interactive and collaborative, working alongside humans to complete tasks more efficiently.</a:t>
            </a:r>
          </a:p>
        </p:txBody>
      </p:sp>
      <p:sp>
        <p:nvSpPr>
          <p:cNvPr id="5" name="Freeform: Shape 4">
            <a:extLst>
              <a:ext uri="{FF2B5EF4-FFF2-40B4-BE49-F238E27FC236}">
                <a16:creationId xmlns:a16="http://schemas.microsoft.com/office/drawing/2014/main" id="{EB308897-AEAA-9F97-6490-DE357760DE39}"/>
              </a:ext>
            </a:extLst>
          </p:cNvPr>
          <p:cNvSpPr/>
          <p:nvPr/>
        </p:nvSpPr>
        <p:spPr>
          <a:xfrm>
            <a:off x="8214114" y="7172303"/>
            <a:ext cx="3138530" cy="2286102"/>
          </a:xfrm>
          <a:custGeom>
            <a:avLst/>
            <a:gdLst>
              <a:gd name="connsiteX0" fmla="*/ 0 w 3138750"/>
              <a:gd name="connsiteY0" fmla="*/ 0 h 2286263"/>
              <a:gd name="connsiteX1" fmla="*/ 3138750 w 3138750"/>
              <a:gd name="connsiteY1" fmla="*/ 0 h 2286263"/>
              <a:gd name="connsiteX2" fmla="*/ 3138750 w 3138750"/>
              <a:gd name="connsiteY2" fmla="*/ 2286263 h 2286263"/>
              <a:gd name="connsiteX3" fmla="*/ 0 w 3138750"/>
              <a:gd name="connsiteY3" fmla="*/ 2286263 h 2286263"/>
              <a:gd name="connsiteX4" fmla="*/ 0 w 3138750"/>
              <a:gd name="connsiteY4" fmla="*/ 0 h 228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750" h="2286263">
                <a:moveTo>
                  <a:pt x="0" y="0"/>
                </a:moveTo>
                <a:lnTo>
                  <a:pt x="3138750" y="0"/>
                </a:lnTo>
                <a:lnTo>
                  <a:pt x="3138750" y="2286263"/>
                </a:lnTo>
                <a:lnTo>
                  <a:pt x="0" y="22862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488928">
              <a:spcBef>
                <a:spcPct val="0"/>
              </a:spcBef>
              <a:spcAft>
                <a:spcPct val="35000"/>
              </a:spcAft>
              <a:buClr>
                <a:srgbClr val="000000"/>
              </a:buClr>
            </a:pPr>
            <a:r>
              <a:rPr lang="en-US" sz="1100" dirty="0">
                <a:solidFill>
                  <a:srgbClr val="FFC000"/>
                </a:solidFill>
                <a:latin typeface="Calibri Light" panose="020F0302020204030204"/>
                <a:sym typeface="Arial"/>
              </a:rPr>
              <a:t>Purpose: Gen-AI Agents are designed to perform a wide range of tasks autonomously, not limited to a single function or domain. These agents aim to mimic broader human cognitive abilities.</a:t>
            </a:r>
          </a:p>
          <a:p>
            <a:pPr defTabSz="488928">
              <a:spcBef>
                <a:spcPct val="0"/>
              </a:spcBef>
              <a:spcAft>
                <a:spcPct val="35000"/>
              </a:spcAft>
              <a:buClr>
                <a:srgbClr val="000000"/>
              </a:buClr>
            </a:pPr>
            <a:r>
              <a:rPr lang="en-US" sz="1100" dirty="0">
                <a:solidFill>
                  <a:srgbClr val="FFC000"/>
                </a:solidFill>
                <a:latin typeface="Calibri Light" panose="020F0302020204030204"/>
                <a:sym typeface="Arial"/>
              </a:rPr>
              <a:t>Capabilities: These agents can adapt to new tasks and learn from interactions without being explicitly programmed for each scenario. They often integrate various AI technologies, such as natural language processing, image recognition, and decision-making algorithms, to handle tasks autonomously.</a:t>
            </a:r>
          </a:p>
          <a:p>
            <a:pPr defTabSz="488928">
              <a:spcBef>
                <a:spcPct val="0"/>
              </a:spcBef>
              <a:spcAft>
                <a:spcPct val="35000"/>
              </a:spcAft>
              <a:buClr>
                <a:srgbClr val="000000"/>
              </a:buClr>
            </a:pPr>
            <a:r>
              <a:rPr lang="en-US" sz="1100" dirty="0">
                <a:solidFill>
                  <a:srgbClr val="FFC000"/>
                </a:solidFill>
                <a:latin typeface="Calibri Light" panose="020F0302020204030204"/>
                <a:sym typeface="Arial"/>
              </a:rPr>
              <a:t>Interactions: Agentic AI can interact in multiple modalities (text, voice, visual inputs) and are intended to operate with a high degree of autonomy.</a:t>
            </a:r>
          </a:p>
        </p:txBody>
      </p:sp>
      <p:graphicFrame>
        <p:nvGraphicFramePr>
          <p:cNvPr id="6" name="Table 5">
            <a:extLst>
              <a:ext uri="{FF2B5EF4-FFF2-40B4-BE49-F238E27FC236}">
                <a16:creationId xmlns:a16="http://schemas.microsoft.com/office/drawing/2014/main" id="{649436C4-D04A-7473-4AD2-52CE08F6B13C}"/>
              </a:ext>
            </a:extLst>
          </p:cNvPr>
          <p:cNvGraphicFramePr>
            <a:graphicFrameLocks noGrp="1"/>
          </p:cNvGraphicFramePr>
          <p:nvPr/>
        </p:nvGraphicFramePr>
        <p:xfrm>
          <a:off x="743326" y="2756557"/>
          <a:ext cx="11057749" cy="3586497"/>
        </p:xfrm>
        <a:graphic>
          <a:graphicData uri="http://schemas.openxmlformats.org/drawingml/2006/table">
            <a:tbl>
              <a:tblPr firstRow="1" bandRow="1"/>
              <a:tblGrid>
                <a:gridCol w="3685916">
                  <a:extLst>
                    <a:ext uri="{9D8B030D-6E8A-4147-A177-3AD203B41FA5}">
                      <a16:colId xmlns:a16="http://schemas.microsoft.com/office/drawing/2014/main" val="1496694653"/>
                    </a:ext>
                  </a:extLst>
                </a:gridCol>
                <a:gridCol w="3685916">
                  <a:extLst>
                    <a:ext uri="{9D8B030D-6E8A-4147-A177-3AD203B41FA5}">
                      <a16:colId xmlns:a16="http://schemas.microsoft.com/office/drawing/2014/main" val="145022774"/>
                    </a:ext>
                  </a:extLst>
                </a:gridCol>
                <a:gridCol w="3685916">
                  <a:extLst>
                    <a:ext uri="{9D8B030D-6E8A-4147-A177-3AD203B41FA5}">
                      <a16:colId xmlns:a16="http://schemas.microsoft.com/office/drawing/2014/main" val="4048720690"/>
                    </a:ext>
                  </a:extLst>
                </a:gridCol>
              </a:tblGrid>
              <a:tr h="396212">
                <a:tc>
                  <a:txBody>
                    <a:bodyPr/>
                    <a:lstStyle/>
                    <a:p>
                      <a:pPr marR="0" algn="l" rtl="0">
                        <a:lnSpc>
                          <a:spcPct val="100000"/>
                        </a:lnSpc>
                        <a:spcBef>
                          <a:spcPts val="0"/>
                        </a:spcBef>
                        <a:spcAft>
                          <a:spcPts val="0"/>
                        </a:spcAft>
                        <a:buClr>
                          <a:srgbClr val="000000"/>
                        </a:buClr>
                        <a:buFont typeface="Arial"/>
                      </a:pPr>
                      <a:r>
                        <a:rPr lang="es-ES" sz="1000" b="0" i="0" u="none" strike="noStrike" cap="none" dirty="0">
                          <a:solidFill>
                            <a:schemeClr val="bg1"/>
                          </a:solidFill>
                          <a:latin typeface="+mj-lt"/>
                          <a:ea typeface="Calibri"/>
                          <a:cs typeface="Calibri"/>
                          <a:sym typeface="Arial"/>
                        </a:rPr>
                        <a:t>Servicio al cliente, respuesta a preguntas frecuentes, reserva de tickets</a:t>
                      </a:r>
                      <a:endParaRPr lang="en-SG" sz="1000" b="0" i="0" u="none" strike="noStrike" cap="none" dirty="0">
                        <a:solidFill>
                          <a:schemeClr val="bg1"/>
                        </a:solidFill>
                        <a:latin typeface="+mj-lt"/>
                        <a:ea typeface="Calibri"/>
                        <a:cs typeface="Calibri"/>
                        <a:sym typeface="Arial"/>
                      </a:endParaRPr>
                    </a:p>
                  </a:txBody>
                  <a:tcPr marL="91434" marR="91434" marT="45717" marB="45717"/>
                </a:tc>
                <a:tc>
                  <a:txBody>
                    <a:bodyPr/>
                    <a:lstStyle/>
                    <a:p>
                      <a:pPr marR="0" algn="l" rtl="0">
                        <a:lnSpc>
                          <a:spcPct val="100000"/>
                        </a:lnSpc>
                        <a:spcBef>
                          <a:spcPts val="0"/>
                        </a:spcBef>
                        <a:spcAft>
                          <a:spcPts val="0"/>
                        </a:spcAft>
                        <a:buClr>
                          <a:srgbClr val="000000"/>
                        </a:buClr>
                        <a:buFont typeface="Arial"/>
                      </a:pPr>
                      <a:r>
                        <a:rPr lang="es-ES" sz="1000" b="0" i="0" u="none" strike="noStrike" cap="none" dirty="0">
                          <a:solidFill>
                            <a:schemeClr val="bg1"/>
                          </a:solidFill>
                          <a:latin typeface="+mj-lt"/>
                          <a:ea typeface="Calibri"/>
                          <a:cs typeface="Calibri"/>
                          <a:sym typeface="Arial"/>
                        </a:rPr>
                        <a:t>Asistencia en codificación, redacción, análisis de datos</a:t>
                      </a:r>
                      <a:endParaRPr lang="en-SG" sz="1000" b="0" i="0" u="none" strike="noStrike" cap="none" dirty="0">
                        <a:solidFill>
                          <a:schemeClr val="bg1"/>
                        </a:solidFill>
                        <a:latin typeface="+mj-lt"/>
                        <a:ea typeface="Calibri"/>
                        <a:cs typeface="Calibri"/>
                        <a:sym typeface="Arial"/>
                      </a:endParaRPr>
                    </a:p>
                  </a:txBody>
                  <a:tcPr marL="91434" marR="91434" marT="45717" marB="45717"/>
                </a:tc>
                <a:tc>
                  <a:txBody>
                    <a:bodyPr/>
                    <a:lstStyle/>
                    <a:p>
                      <a:pPr marL="0" marR="0" algn="l" defTabSz="914400" rtl="0" eaLnBrk="1" latinLnBrk="0" hangingPunct="1">
                        <a:lnSpc>
                          <a:spcPct val="100000"/>
                        </a:lnSpc>
                        <a:spcBef>
                          <a:spcPts val="0"/>
                        </a:spcBef>
                        <a:spcAft>
                          <a:spcPts val="0"/>
                        </a:spcAft>
                        <a:buClr>
                          <a:srgbClr val="000000"/>
                        </a:buClr>
                        <a:buFont typeface="Arial"/>
                      </a:pPr>
                      <a:r>
                        <a:rPr lang="es-ES" sz="1000" b="0" i="0" u="none" strike="noStrike" kern="1200" cap="none" dirty="0">
                          <a:solidFill>
                            <a:schemeClr val="accent4"/>
                          </a:solidFill>
                          <a:latin typeface="+mj-lt"/>
                          <a:ea typeface="Calibri"/>
                          <a:cs typeface="Calibri"/>
                          <a:sym typeface="Arial"/>
                        </a:rPr>
                        <a:t>Varias tareas, usando herramientas y comunicación con otros agentes Gen-AI y herramientas</a:t>
                      </a:r>
                      <a:endParaRPr lang="en-SG" sz="1000" b="0" i="0" u="none" strike="noStrike" kern="1200" cap="none" dirty="0">
                        <a:solidFill>
                          <a:schemeClr val="accent4"/>
                        </a:solidFill>
                        <a:latin typeface="+mj-lt"/>
                        <a:ea typeface="Calibri"/>
                        <a:cs typeface="Calibri"/>
                        <a:sym typeface="Arial"/>
                      </a:endParaRPr>
                    </a:p>
                  </a:txBody>
                  <a:tcPr marL="91434" marR="91434" marT="45717" marB="45717"/>
                </a:tc>
                <a:extLst>
                  <a:ext uri="{0D108BD9-81ED-4DB2-BD59-A6C34878D82A}">
                    <a16:rowId xmlns:a16="http://schemas.microsoft.com/office/drawing/2014/main" val="1686379959"/>
                  </a:ext>
                </a:extLst>
              </a:tr>
              <a:tr h="396212">
                <a:tc>
                  <a:txBody>
                    <a:bodyPr/>
                    <a:lstStyle/>
                    <a:p>
                      <a:pPr marR="0" algn="l" rtl="0">
                        <a:lnSpc>
                          <a:spcPct val="100000"/>
                        </a:lnSpc>
                        <a:spcBef>
                          <a:spcPts val="0"/>
                        </a:spcBef>
                        <a:spcAft>
                          <a:spcPts val="0"/>
                        </a:spcAft>
                        <a:buClr>
                          <a:srgbClr val="000000"/>
                        </a:buClr>
                        <a:buFont typeface="Arial"/>
                      </a:pPr>
                      <a:r>
                        <a:rPr lang="en-SG" sz="1000" b="0" i="0" u="none" strike="noStrike" cap="none" dirty="0" err="1">
                          <a:solidFill>
                            <a:schemeClr val="bg1"/>
                          </a:solidFill>
                          <a:latin typeface="+mj-lt"/>
                          <a:ea typeface="Calibri"/>
                          <a:cs typeface="Calibri"/>
                          <a:sym typeface="Arial"/>
                        </a:rPr>
                        <a:t>Preguntas</a:t>
                      </a:r>
                      <a:r>
                        <a:rPr lang="en-SG" sz="1000" b="0" i="0" u="none" strike="noStrike" cap="none" dirty="0">
                          <a:solidFill>
                            <a:schemeClr val="bg1"/>
                          </a:solidFill>
                          <a:latin typeface="+mj-lt"/>
                          <a:ea typeface="Calibri"/>
                          <a:cs typeface="Calibri"/>
                          <a:sym typeface="Arial"/>
                        </a:rPr>
                        <a:t> simples, </a:t>
                      </a:r>
                      <a:r>
                        <a:rPr lang="en-SG" sz="1000" b="0" i="0" u="none" strike="noStrike" cap="none" dirty="0" err="1">
                          <a:solidFill>
                            <a:schemeClr val="bg1"/>
                          </a:solidFill>
                          <a:latin typeface="+mj-lt"/>
                          <a:ea typeface="Calibri"/>
                          <a:cs typeface="Calibri"/>
                          <a:sym typeface="Arial"/>
                        </a:rPr>
                        <a:t>respuestas</a:t>
                      </a:r>
                      <a:r>
                        <a:rPr lang="en-SG" sz="1000" b="0" i="0" u="none" strike="noStrike" cap="none" dirty="0">
                          <a:solidFill>
                            <a:schemeClr val="bg1"/>
                          </a:solidFill>
                          <a:latin typeface="+mj-lt"/>
                          <a:ea typeface="Calibri"/>
                          <a:cs typeface="Calibri"/>
                          <a:sym typeface="Arial"/>
                        </a:rPr>
                        <a:t> </a:t>
                      </a:r>
                      <a:r>
                        <a:rPr lang="en-SG" sz="1000" b="0" i="0" u="none" strike="noStrike" cap="none" dirty="0" err="1">
                          <a:solidFill>
                            <a:schemeClr val="bg1"/>
                          </a:solidFill>
                          <a:latin typeface="+mj-lt"/>
                          <a:ea typeface="Calibri"/>
                          <a:cs typeface="Calibri"/>
                          <a:sym typeface="Arial"/>
                        </a:rPr>
                        <a:t>predefinidas</a:t>
                      </a:r>
                      <a:endParaRPr lang="en-SG" sz="1000" b="0" i="0" u="none" strike="noStrike" cap="none" dirty="0">
                        <a:solidFill>
                          <a:schemeClr val="bg1"/>
                        </a:solidFill>
                        <a:latin typeface="+mj-lt"/>
                        <a:ea typeface="Calibri"/>
                        <a:cs typeface="Calibri"/>
                        <a:sym typeface="Arial"/>
                      </a:endParaRPr>
                    </a:p>
                  </a:txBody>
                  <a:tcPr marL="91434" marR="91434" marT="45717" marB="45717"/>
                </a:tc>
                <a:tc>
                  <a:txBody>
                    <a:bodyPr/>
                    <a:lstStyle/>
                    <a:p>
                      <a:pPr marR="0" algn="l" rtl="0">
                        <a:lnSpc>
                          <a:spcPct val="100000"/>
                        </a:lnSpc>
                        <a:spcBef>
                          <a:spcPts val="0"/>
                        </a:spcBef>
                        <a:spcAft>
                          <a:spcPts val="0"/>
                        </a:spcAft>
                        <a:buClr>
                          <a:srgbClr val="000000"/>
                        </a:buClr>
                        <a:buFont typeface="Arial"/>
                      </a:pPr>
                      <a:r>
                        <a:rPr lang="es-ES" sz="1000" b="0" i="0" u="none" strike="noStrike" cap="none" dirty="0">
                          <a:solidFill>
                            <a:schemeClr val="bg1"/>
                          </a:solidFill>
                          <a:latin typeface="+mj-lt"/>
                          <a:ea typeface="Calibri"/>
                          <a:cs typeface="Calibri"/>
                          <a:sym typeface="Arial"/>
                        </a:rPr>
                        <a:t>Sugerencias contextuales, asistencia específica para tareas y automatización</a:t>
                      </a:r>
                      <a:endParaRPr lang="en-SG" sz="1000" b="0" i="0" u="none" strike="noStrike" cap="none" dirty="0">
                        <a:solidFill>
                          <a:schemeClr val="bg1"/>
                        </a:solidFill>
                        <a:latin typeface="+mj-lt"/>
                        <a:ea typeface="Calibri"/>
                        <a:cs typeface="Calibri"/>
                        <a:sym typeface="Arial"/>
                      </a:endParaRPr>
                    </a:p>
                  </a:txBody>
                  <a:tcPr marL="91434" marR="91434" marT="45717" marB="45717"/>
                </a:tc>
                <a:tc>
                  <a:txBody>
                    <a:bodyPr/>
                    <a:lstStyle/>
                    <a:p>
                      <a:pPr marR="0" algn="l" rtl="0">
                        <a:lnSpc>
                          <a:spcPct val="100000"/>
                        </a:lnSpc>
                        <a:spcBef>
                          <a:spcPts val="0"/>
                        </a:spcBef>
                        <a:spcAft>
                          <a:spcPts val="0"/>
                        </a:spcAft>
                        <a:buClr>
                          <a:srgbClr val="000000"/>
                        </a:buClr>
                        <a:buFont typeface="Arial"/>
                      </a:pPr>
                      <a:r>
                        <a:rPr lang="en-GB" sz="1000" b="0" i="0" u="none" strike="noStrike" cap="none" dirty="0" err="1">
                          <a:solidFill>
                            <a:schemeClr val="accent4"/>
                          </a:solidFill>
                          <a:latin typeface="+mj-lt"/>
                          <a:ea typeface="Calibri"/>
                          <a:cs typeface="Calibri"/>
                          <a:sym typeface="Arial"/>
                        </a:rPr>
                        <a:t>Orientados</a:t>
                      </a:r>
                      <a:r>
                        <a:rPr lang="en-GB" sz="1000" b="0" i="0" u="none" strike="noStrike" cap="none" dirty="0">
                          <a:solidFill>
                            <a:schemeClr val="accent4"/>
                          </a:solidFill>
                          <a:latin typeface="+mj-lt"/>
                          <a:ea typeface="Calibri"/>
                          <a:cs typeface="Calibri"/>
                          <a:sym typeface="Arial"/>
                        </a:rPr>
                        <a:t> a </a:t>
                      </a:r>
                      <a:r>
                        <a:rPr lang="en-GB" sz="1000" b="0" i="0" u="none" strike="noStrike" cap="none" dirty="0" err="1">
                          <a:solidFill>
                            <a:schemeClr val="accent4"/>
                          </a:solidFill>
                          <a:latin typeface="+mj-lt"/>
                          <a:ea typeface="Calibri"/>
                          <a:cs typeface="Calibri"/>
                          <a:sym typeface="Arial"/>
                        </a:rPr>
                        <a:t>objetivos</a:t>
                      </a:r>
                      <a:r>
                        <a:rPr lang="en-GB" sz="1000" b="0" i="0" u="none" strike="noStrike" cap="none" dirty="0">
                          <a:solidFill>
                            <a:schemeClr val="accent4"/>
                          </a:solidFill>
                          <a:latin typeface="+mj-lt"/>
                          <a:ea typeface="Calibri"/>
                          <a:cs typeface="Calibri"/>
                          <a:sym typeface="Arial"/>
                        </a:rPr>
                        <a:t>, </a:t>
                      </a:r>
                      <a:r>
                        <a:rPr lang="en-GB" sz="1000" b="0" i="0" u="none" strike="noStrike" cap="none" dirty="0" err="1">
                          <a:solidFill>
                            <a:schemeClr val="accent4"/>
                          </a:solidFill>
                          <a:latin typeface="+mj-lt"/>
                          <a:ea typeface="Calibri"/>
                          <a:cs typeface="Calibri"/>
                          <a:sym typeface="Arial"/>
                        </a:rPr>
                        <a:t>autónomos</a:t>
                      </a:r>
                      <a:r>
                        <a:rPr lang="en-GB" sz="1000" b="0" i="0" u="none" strike="noStrike" cap="none" dirty="0">
                          <a:solidFill>
                            <a:schemeClr val="accent4"/>
                          </a:solidFill>
                          <a:latin typeface="+mj-lt"/>
                          <a:ea typeface="Calibri"/>
                          <a:cs typeface="Calibri"/>
                          <a:sym typeface="Arial"/>
                        </a:rPr>
                        <a:t>, </a:t>
                      </a:r>
                      <a:r>
                        <a:rPr lang="en-GB" sz="1000" b="0" i="0" u="none" strike="noStrike" cap="none" dirty="0" err="1">
                          <a:solidFill>
                            <a:schemeClr val="accent4"/>
                          </a:solidFill>
                          <a:latin typeface="+mj-lt"/>
                          <a:ea typeface="Calibri"/>
                          <a:cs typeface="Calibri"/>
                          <a:sym typeface="Arial"/>
                        </a:rPr>
                        <a:t>adaptativos</a:t>
                      </a:r>
                      <a:r>
                        <a:rPr lang="en-GB" sz="1000" b="0" i="0" u="none" strike="noStrike" cap="none" dirty="0">
                          <a:solidFill>
                            <a:schemeClr val="accent4"/>
                          </a:solidFill>
                          <a:latin typeface="+mj-lt"/>
                          <a:ea typeface="Calibri"/>
                          <a:cs typeface="Calibri"/>
                          <a:sym typeface="Arial"/>
                        </a:rPr>
                        <a:t>, </a:t>
                      </a:r>
                      <a:r>
                        <a:rPr lang="en-GB" sz="1000" b="0" i="0" u="none" strike="noStrike" cap="none" dirty="0" err="1">
                          <a:solidFill>
                            <a:schemeClr val="accent4"/>
                          </a:solidFill>
                          <a:latin typeface="+mj-lt"/>
                          <a:ea typeface="Calibri"/>
                          <a:cs typeface="Calibri"/>
                          <a:sym typeface="Arial"/>
                        </a:rPr>
                        <a:t>interactivos</a:t>
                      </a:r>
                      <a:endParaRPr lang="en-SG" sz="1000" b="0" i="0" u="none" strike="noStrike" cap="none" dirty="0">
                        <a:solidFill>
                          <a:schemeClr val="accent4"/>
                        </a:solidFill>
                        <a:latin typeface="+mj-lt"/>
                        <a:ea typeface="Calibri"/>
                        <a:cs typeface="Calibri"/>
                        <a:sym typeface="Arial"/>
                      </a:endParaRPr>
                    </a:p>
                  </a:txBody>
                  <a:tcPr marL="91434" marR="91434" marT="45717" marB="45717"/>
                </a:tc>
                <a:extLst>
                  <a:ext uri="{0D108BD9-81ED-4DB2-BD59-A6C34878D82A}">
                    <a16:rowId xmlns:a16="http://schemas.microsoft.com/office/drawing/2014/main" val="4010554498"/>
                  </a:ext>
                </a:extLst>
              </a:tr>
              <a:tr h="1150480">
                <a:tc>
                  <a:txBody>
                    <a:bodyPr/>
                    <a:lstStyle/>
                    <a:p>
                      <a:pPr marR="0" algn="l" rtl="0">
                        <a:lnSpc>
                          <a:spcPct val="100000"/>
                        </a:lnSpc>
                        <a:spcBef>
                          <a:spcPts val="0"/>
                        </a:spcBef>
                        <a:spcAft>
                          <a:spcPts val="0"/>
                        </a:spcAft>
                        <a:buClr>
                          <a:srgbClr val="000000"/>
                        </a:buClr>
                        <a:buFont typeface="Arial"/>
                      </a:pPr>
                      <a:r>
                        <a:rPr lang="es-ES" sz="1000" b="0" i="0" u="none" strike="noStrike" cap="none" dirty="0">
                          <a:solidFill>
                            <a:schemeClr val="bg1"/>
                          </a:solidFill>
                          <a:latin typeface="+mj-lt"/>
                          <a:ea typeface="Calibri"/>
                          <a:cs typeface="Calibri"/>
                          <a:sym typeface="Arial"/>
                        </a:rPr>
                        <a:t>Tareas simples y predefinidas. Operan dentro de reglas preestablecidas.</a:t>
                      </a:r>
                      <a:endParaRPr lang="en-SG" sz="1000" b="0" i="0" u="none" strike="noStrike" cap="none" dirty="0">
                        <a:solidFill>
                          <a:schemeClr val="bg1"/>
                        </a:solidFill>
                        <a:latin typeface="+mj-lt"/>
                        <a:ea typeface="Calibri"/>
                        <a:cs typeface="Calibri"/>
                        <a:sym typeface="Arial"/>
                      </a:endParaRPr>
                    </a:p>
                  </a:txBody>
                  <a:tcPr marL="91434" marR="91434" marT="45717" marB="45717"/>
                </a:tc>
                <a:tc>
                  <a:txBody>
                    <a:bodyPr/>
                    <a:lstStyle/>
                    <a:p>
                      <a:pPr marR="0" algn="l" rtl="0">
                        <a:lnSpc>
                          <a:spcPct val="100000"/>
                        </a:lnSpc>
                        <a:spcBef>
                          <a:spcPts val="0"/>
                        </a:spcBef>
                        <a:spcAft>
                          <a:spcPts val="0"/>
                        </a:spcAft>
                        <a:buClr>
                          <a:srgbClr val="000000"/>
                        </a:buClr>
                        <a:buFont typeface="Arial"/>
                      </a:pPr>
                      <a:r>
                        <a:rPr lang="es-ES" sz="1000" b="0" i="0" u="none" strike="noStrike" cap="none" dirty="0">
                          <a:solidFill>
                            <a:schemeClr val="bg1"/>
                          </a:solidFill>
                          <a:latin typeface="+mj-lt"/>
                          <a:ea typeface="Calibri"/>
                          <a:cs typeface="Calibri"/>
                          <a:sym typeface="Arial"/>
                        </a:rPr>
                        <a:t>Asisten con tareas específicas y guiadas. Proveen soporte basado en entradas del usuario.</a:t>
                      </a:r>
                      <a:endParaRPr lang="en-SG" sz="1000" b="0" i="0" u="none" strike="noStrike" cap="none" dirty="0">
                        <a:solidFill>
                          <a:schemeClr val="bg1"/>
                        </a:solidFill>
                        <a:latin typeface="+mj-lt"/>
                        <a:ea typeface="Calibri"/>
                        <a:cs typeface="Calibri"/>
                        <a:sym typeface="Arial"/>
                      </a:endParaRPr>
                    </a:p>
                  </a:txBody>
                  <a:tcPr marL="91434" marR="91434" marT="45717" marB="45717"/>
                </a:tc>
                <a:tc>
                  <a:txBody>
                    <a:bodyPr/>
                    <a:lstStyle/>
                    <a:p>
                      <a:pPr marR="0" algn="l" rtl="0">
                        <a:lnSpc>
                          <a:spcPct val="100000"/>
                        </a:lnSpc>
                        <a:spcBef>
                          <a:spcPts val="0"/>
                        </a:spcBef>
                        <a:spcAft>
                          <a:spcPts val="0"/>
                        </a:spcAft>
                        <a:buClr>
                          <a:srgbClr val="000000"/>
                        </a:buClr>
                        <a:buFont typeface="Arial"/>
                      </a:pPr>
                      <a:r>
                        <a:rPr lang="en-US" sz="1000" b="0" i="0" u="none" strike="noStrike" cap="none" dirty="0" err="1">
                          <a:solidFill>
                            <a:schemeClr val="accent4"/>
                          </a:solidFill>
                          <a:latin typeface="+mj-lt"/>
                          <a:ea typeface="Calibri"/>
                          <a:cs typeface="Calibri"/>
                          <a:sym typeface="Arial"/>
                        </a:rPr>
                        <a:t>Completamente</a:t>
                      </a:r>
                      <a:r>
                        <a:rPr lang="en-US" sz="1000" b="0" i="0" u="none" strike="noStrike" cap="none" dirty="0">
                          <a:solidFill>
                            <a:schemeClr val="accent4"/>
                          </a:solidFill>
                          <a:latin typeface="+mj-lt"/>
                          <a:ea typeface="Calibri"/>
                          <a:cs typeface="Calibri"/>
                          <a:sym typeface="Arial"/>
                        </a:rPr>
                        <a:t> </a:t>
                      </a:r>
                      <a:r>
                        <a:rPr lang="en-GB" sz="1000" b="0" i="0" u="none" strike="noStrike" kern="1200" cap="none" dirty="0" err="1">
                          <a:solidFill>
                            <a:schemeClr val="accent4"/>
                          </a:solidFill>
                          <a:latin typeface="Calibri"/>
                          <a:ea typeface="Calibri"/>
                          <a:cs typeface="Calibri"/>
                          <a:sym typeface="Arial"/>
                        </a:rPr>
                        <a:t>Autónomos</a:t>
                      </a:r>
                      <a:endParaRPr lang="en-US" sz="1000" b="0" i="0" u="none" strike="noStrike" cap="none" dirty="0">
                        <a:solidFill>
                          <a:schemeClr val="accent4"/>
                        </a:solidFill>
                        <a:latin typeface="+mj-lt"/>
                        <a:ea typeface="Calibri"/>
                        <a:cs typeface="Calibri"/>
                        <a:sym typeface="Arial"/>
                      </a:endParaRPr>
                    </a:p>
                    <a:p>
                      <a:pPr marL="171450" marR="0" indent="-171450" algn="l" rtl="0">
                        <a:lnSpc>
                          <a:spcPct val="100000"/>
                        </a:lnSpc>
                        <a:spcBef>
                          <a:spcPts val="0"/>
                        </a:spcBef>
                        <a:spcAft>
                          <a:spcPts val="0"/>
                        </a:spcAft>
                        <a:buClr>
                          <a:schemeClr val="accent4"/>
                        </a:buClr>
                        <a:buFontTx/>
                        <a:buChar char="-"/>
                      </a:pPr>
                      <a:r>
                        <a:rPr lang="es-ES" sz="1000" b="0" i="0" u="none" strike="noStrike" cap="none" dirty="0">
                          <a:solidFill>
                            <a:schemeClr val="accent4"/>
                          </a:solidFill>
                          <a:latin typeface="+mj-lt"/>
                          <a:ea typeface="Calibri"/>
                          <a:cs typeface="Calibri"/>
                          <a:sym typeface="Arial"/>
                        </a:rPr>
                        <a:t>Manejan tareas complejas y de múltiples pasos de manera dinámica. </a:t>
                      </a:r>
                    </a:p>
                    <a:p>
                      <a:pPr marL="171450" marR="0" indent="-171450" algn="l" rtl="0">
                        <a:lnSpc>
                          <a:spcPct val="100000"/>
                        </a:lnSpc>
                        <a:spcBef>
                          <a:spcPts val="0"/>
                        </a:spcBef>
                        <a:spcAft>
                          <a:spcPts val="0"/>
                        </a:spcAft>
                        <a:buClr>
                          <a:schemeClr val="accent4"/>
                        </a:buClr>
                        <a:buFontTx/>
                        <a:buChar char="-"/>
                      </a:pPr>
                      <a:r>
                        <a:rPr lang="es-ES" sz="1000" b="0" i="0" u="none" strike="noStrike" cap="none" dirty="0">
                          <a:solidFill>
                            <a:schemeClr val="accent4"/>
                          </a:solidFill>
                          <a:latin typeface="+mj-lt"/>
                          <a:ea typeface="Calibri"/>
                          <a:cs typeface="Calibri"/>
                          <a:sym typeface="Arial"/>
                        </a:rPr>
                        <a:t>Operan de forma independiente, razonan y toman decisiones autónomas.</a:t>
                      </a:r>
                      <a:endParaRPr lang="en-SG" sz="1000" b="0" i="0" u="none" strike="noStrike" cap="none" dirty="0">
                        <a:solidFill>
                          <a:schemeClr val="accent4"/>
                        </a:solidFill>
                        <a:latin typeface="+mj-lt"/>
                        <a:ea typeface="Calibri"/>
                        <a:cs typeface="Calibri"/>
                        <a:sym typeface="Arial"/>
                      </a:endParaRPr>
                    </a:p>
                  </a:txBody>
                  <a:tcPr marL="91434" marR="91434" marT="45717" marB="45717"/>
                </a:tc>
                <a:extLst>
                  <a:ext uri="{0D108BD9-81ED-4DB2-BD59-A6C34878D82A}">
                    <a16:rowId xmlns:a16="http://schemas.microsoft.com/office/drawing/2014/main" val="2725105572"/>
                  </a:ext>
                </a:extLst>
              </a:tr>
              <a:tr h="853380">
                <a:tc>
                  <a:txBody>
                    <a:bodyPr/>
                    <a:lstStyle/>
                    <a:p>
                      <a:pPr marR="0" algn="l" rtl="0">
                        <a:lnSpc>
                          <a:spcPct val="100000"/>
                        </a:lnSpc>
                        <a:spcBef>
                          <a:spcPts val="0"/>
                        </a:spcBef>
                        <a:spcAft>
                          <a:spcPts val="0"/>
                        </a:spcAft>
                        <a:buClr>
                          <a:srgbClr val="000000"/>
                        </a:buClr>
                        <a:buFont typeface="Arial"/>
                      </a:pPr>
                      <a:r>
                        <a:rPr lang="en-US" sz="1000" b="0" i="0" u="none" strike="noStrike" cap="none" dirty="0" err="1">
                          <a:solidFill>
                            <a:schemeClr val="bg1"/>
                          </a:solidFill>
                          <a:latin typeface="+mj-lt"/>
                          <a:ea typeface="Calibri"/>
                          <a:cs typeface="Calibri"/>
                          <a:sym typeface="Arial"/>
                        </a:rPr>
                        <a:t>Búsqueda</a:t>
                      </a:r>
                      <a:r>
                        <a:rPr lang="en-US" sz="1000" b="0" i="0" u="none" strike="noStrike" cap="none" dirty="0">
                          <a:solidFill>
                            <a:schemeClr val="bg1"/>
                          </a:solidFill>
                          <a:latin typeface="+mj-lt"/>
                          <a:ea typeface="Calibri"/>
                          <a:cs typeface="Calibri"/>
                          <a:sym typeface="Arial"/>
                        </a:rPr>
                        <a:t> </a:t>
                      </a:r>
                      <a:r>
                        <a:rPr lang="en-US" sz="1000" b="0" i="0" u="none" strike="noStrike" cap="none" dirty="0" err="1">
                          <a:solidFill>
                            <a:schemeClr val="bg1"/>
                          </a:solidFill>
                          <a:latin typeface="+mj-lt"/>
                          <a:ea typeface="Calibri"/>
                          <a:cs typeface="Calibri"/>
                          <a:sym typeface="Arial"/>
                        </a:rPr>
                        <a:t>básica</a:t>
                      </a:r>
                      <a:r>
                        <a:rPr lang="en-US" sz="1000" b="0" i="0" u="none" strike="noStrike" cap="none" dirty="0">
                          <a:solidFill>
                            <a:schemeClr val="bg1"/>
                          </a:solidFill>
                          <a:latin typeface="+mj-lt"/>
                          <a:ea typeface="Calibri"/>
                          <a:cs typeface="Calibri"/>
                          <a:sym typeface="Arial"/>
                        </a:rPr>
                        <a:t> de </a:t>
                      </a:r>
                      <a:r>
                        <a:rPr lang="en-US" sz="1000" b="0" i="0" u="none" strike="noStrike" cap="none" dirty="0" err="1">
                          <a:solidFill>
                            <a:schemeClr val="bg1"/>
                          </a:solidFill>
                          <a:latin typeface="+mj-lt"/>
                          <a:ea typeface="Calibri"/>
                          <a:cs typeface="Calibri"/>
                          <a:sym typeface="Arial"/>
                        </a:rPr>
                        <a:t>texto</a:t>
                      </a:r>
                      <a:r>
                        <a:rPr lang="en-US" sz="1000" b="0" i="0" u="none" strike="noStrike" cap="none" dirty="0">
                          <a:solidFill>
                            <a:schemeClr val="bg1"/>
                          </a:solidFill>
                          <a:latin typeface="+mj-lt"/>
                          <a:ea typeface="Calibri"/>
                          <a:cs typeface="Calibri"/>
                          <a:sym typeface="Arial"/>
                        </a:rPr>
                        <a:t> e </a:t>
                      </a:r>
                      <a:r>
                        <a:rPr lang="en-US" sz="1000" b="0" i="0" u="none" strike="noStrike" cap="none" dirty="0" err="1">
                          <a:solidFill>
                            <a:schemeClr val="bg1"/>
                          </a:solidFill>
                          <a:latin typeface="+mj-lt"/>
                          <a:ea typeface="Calibri"/>
                          <a:cs typeface="Calibri"/>
                          <a:sym typeface="Arial"/>
                        </a:rPr>
                        <a:t>imágenes</a:t>
                      </a:r>
                      <a:r>
                        <a:rPr lang="en-US" sz="1000" b="0" i="0" u="none" strike="noStrike" cap="none" dirty="0">
                          <a:solidFill>
                            <a:schemeClr val="bg1"/>
                          </a:solidFill>
                          <a:latin typeface="+mj-lt"/>
                          <a:ea typeface="Calibri"/>
                          <a:cs typeface="Calibri"/>
                          <a:sym typeface="Arial"/>
                        </a:rPr>
                        <a:t>, </a:t>
                      </a:r>
                      <a:r>
                        <a:rPr lang="en-US" sz="1000" b="0" i="0" u="none" strike="noStrike" cap="none" dirty="0" err="1">
                          <a:solidFill>
                            <a:schemeClr val="bg1"/>
                          </a:solidFill>
                          <a:latin typeface="+mj-lt"/>
                          <a:ea typeface="Calibri"/>
                          <a:cs typeface="Calibri"/>
                          <a:sym typeface="Arial"/>
                        </a:rPr>
                        <a:t>respuestas</a:t>
                      </a:r>
                      <a:r>
                        <a:rPr lang="en-US" sz="1000" b="0" i="0" u="none" strike="noStrike" cap="none" dirty="0">
                          <a:solidFill>
                            <a:schemeClr val="bg1"/>
                          </a:solidFill>
                          <a:latin typeface="+mj-lt"/>
                          <a:ea typeface="Calibri"/>
                          <a:cs typeface="Calibri"/>
                          <a:sym typeface="Arial"/>
                        </a:rPr>
                        <a:t> </a:t>
                      </a:r>
                      <a:r>
                        <a:rPr lang="en-US" sz="1000" b="0" i="0" u="none" strike="noStrike" cap="none" dirty="0" err="1">
                          <a:solidFill>
                            <a:schemeClr val="bg1"/>
                          </a:solidFill>
                          <a:latin typeface="+mj-lt"/>
                          <a:ea typeface="Calibri"/>
                          <a:cs typeface="Calibri"/>
                          <a:sym typeface="Arial"/>
                        </a:rPr>
                        <a:t>textuales</a:t>
                      </a:r>
                      <a:r>
                        <a:rPr lang="en-US" sz="1000" b="0" i="0" u="none" strike="noStrike" cap="none" dirty="0">
                          <a:solidFill>
                            <a:schemeClr val="bg1"/>
                          </a:solidFill>
                          <a:latin typeface="+mj-lt"/>
                          <a:ea typeface="Calibri"/>
                          <a:cs typeface="Calibri"/>
                          <a:sym typeface="Arial"/>
                        </a:rPr>
                        <a:t> simples</a:t>
                      </a:r>
                      <a:endParaRPr lang="en-SG" sz="1000" b="0" i="0" u="none" strike="noStrike" cap="none" dirty="0">
                        <a:solidFill>
                          <a:schemeClr val="bg1"/>
                        </a:solidFill>
                        <a:latin typeface="+mj-lt"/>
                        <a:ea typeface="Calibri"/>
                        <a:cs typeface="Calibri"/>
                        <a:sym typeface="Arial"/>
                      </a:endParaRPr>
                    </a:p>
                  </a:txBody>
                  <a:tcPr marL="91434" marR="91434" marT="45717" marB="45717"/>
                </a:tc>
                <a:tc>
                  <a:txBody>
                    <a:bodyPr/>
                    <a:lstStyle/>
                    <a:p>
                      <a:pPr marR="0" algn="l" rtl="0">
                        <a:lnSpc>
                          <a:spcPct val="100000"/>
                        </a:lnSpc>
                        <a:spcBef>
                          <a:spcPts val="0"/>
                        </a:spcBef>
                        <a:spcAft>
                          <a:spcPts val="0"/>
                        </a:spcAft>
                        <a:buClr>
                          <a:srgbClr val="000000"/>
                        </a:buClr>
                        <a:buFont typeface="Arial"/>
                      </a:pPr>
                      <a:r>
                        <a:rPr lang="es-ES" sz="1000" b="0" i="0" u="none" strike="noStrike" cap="none" dirty="0">
                          <a:solidFill>
                            <a:schemeClr val="bg1"/>
                          </a:solidFill>
                          <a:latin typeface="+mj-lt"/>
                          <a:ea typeface="Calibri"/>
                          <a:cs typeface="Calibri"/>
                          <a:sym typeface="Arial"/>
                        </a:rPr>
                        <a:t>Reconocimiento de texto e imagen, recuperación de datos estructurados, generación de respuestas relevantes contextualizadas</a:t>
                      </a:r>
                      <a:endParaRPr lang="en-SG" sz="1000" b="0" i="0" u="none" strike="noStrike" cap="none" dirty="0">
                        <a:solidFill>
                          <a:schemeClr val="bg1"/>
                        </a:solidFill>
                        <a:latin typeface="+mj-lt"/>
                        <a:ea typeface="Calibri"/>
                        <a:cs typeface="Calibri"/>
                        <a:sym typeface="Arial"/>
                      </a:endParaRPr>
                    </a:p>
                  </a:txBody>
                  <a:tcPr marL="91434" marR="91434" marT="45717" marB="45717"/>
                </a:tc>
                <a:tc>
                  <a:txBody>
                    <a:bodyPr/>
                    <a:lstStyle/>
                    <a:p>
                      <a:pPr marR="0" algn="l" rtl="0">
                        <a:lnSpc>
                          <a:spcPct val="100000"/>
                        </a:lnSpc>
                        <a:spcBef>
                          <a:spcPts val="0"/>
                        </a:spcBef>
                        <a:spcAft>
                          <a:spcPts val="0"/>
                        </a:spcAft>
                        <a:buClr>
                          <a:srgbClr val="000000"/>
                        </a:buClr>
                        <a:buFont typeface="Arial"/>
                      </a:pPr>
                      <a:r>
                        <a:rPr lang="en-US" sz="1000" b="0" i="0" u="none" strike="noStrike" cap="none" dirty="0">
                          <a:solidFill>
                            <a:schemeClr val="accent4"/>
                          </a:solidFill>
                          <a:latin typeface="+mj-lt"/>
                          <a:ea typeface="Calibri"/>
                          <a:cs typeface="Calibri"/>
                          <a:sym typeface="Arial"/>
                        </a:rPr>
                        <a:t>Multimodal</a:t>
                      </a:r>
                    </a:p>
                    <a:p>
                      <a:pPr marL="171450" marR="0" indent="-171450" algn="l" rtl="0">
                        <a:lnSpc>
                          <a:spcPct val="100000"/>
                        </a:lnSpc>
                        <a:spcBef>
                          <a:spcPts val="0"/>
                        </a:spcBef>
                        <a:spcAft>
                          <a:spcPts val="0"/>
                        </a:spcAft>
                        <a:buClr>
                          <a:schemeClr val="accent4"/>
                        </a:buClr>
                        <a:buFontTx/>
                        <a:buChar char="-"/>
                      </a:pPr>
                      <a:r>
                        <a:rPr lang="es-ES" sz="1000" b="0" i="0" u="none" strike="noStrike" cap="none" dirty="0">
                          <a:solidFill>
                            <a:schemeClr val="accent4"/>
                          </a:solidFill>
                          <a:latin typeface="+mj-lt"/>
                          <a:ea typeface="Calibri"/>
                          <a:cs typeface="Calibri"/>
                          <a:sym typeface="Arial"/>
                        </a:rPr>
                        <a:t>Interpretación avanzada de texto, imagen, audio y video.</a:t>
                      </a:r>
                    </a:p>
                    <a:p>
                      <a:pPr marL="171450" marR="0" indent="-171450" algn="l" rtl="0">
                        <a:lnSpc>
                          <a:spcPct val="100000"/>
                        </a:lnSpc>
                        <a:spcBef>
                          <a:spcPts val="0"/>
                        </a:spcBef>
                        <a:spcAft>
                          <a:spcPts val="0"/>
                        </a:spcAft>
                        <a:buClr>
                          <a:schemeClr val="accent4"/>
                        </a:buClr>
                        <a:buFontTx/>
                        <a:buChar char="-"/>
                      </a:pPr>
                      <a:r>
                        <a:rPr lang="es-ES" sz="1000" b="0" i="0" u="none" strike="noStrike" cap="none" dirty="0">
                          <a:solidFill>
                            <a:schemeClr val="accent4"/>
                          </a:solidFill>
                          <a:latin typeface="+mj-lt"/>
                          <a:ea typeface="Calibri"/>
                          <a:cs typeface="Calibri"/>
                          <a:sym typeface="Arial"/>
                        </a:rPr>
                        <a:t>Recuperación avanzada de diversas fuentes. </a:t>
                      </a:r>
                    </a:p>
                    <a:p>
                      <a:pPr marL="171450" marR="0" indent="-171450" algn="l" rtl="0">
                        <a:lnSpc>
                          <a:spcPct val="100000"/>
                        </a:lnSpc>
                        <a:spcBef>
                          <a:spcPts val="0"/>
                        </a:spcBef>
                        <a:spcAft>
                          <a:spcPts val="0"/>
                        </a:spcAft>
                        <a:buClr>
                          <a:schemeClr val="accent4"/>
                        </a:buClr>
                        <a:buFontTx/>
                        <a:buChar char="-"/>
                      </a:pPr>
                      <a:r>
                        <a:rPr lang="es-ES" sz="1000" b="0" i="0" u="none" strike="noStrike" cap="none" dirty="0">
                          <a:solidFill>
                            <a:schemeClr val="accent4"/>
                          </a:solidFill>
                          <a:latin typeface="+mj-lt"/>
                          <a:ea typeface="Calibri"/>
                          <a:cs typeface="Calibri"/>
                          <a:sym typeface="Arial"/>
                        </a:rPr>
                        <a:t>Entregas complejas y ricas en contexto a través de múltiples modalidades.</a:t>
                      </a:r>
                    </a:p>
                  </a:txBody>
                  <a:tcPr marL="91434" marR="91434" marT="45717" marB="45717"/>
                </a:tc>
                <a:extLst>
                  <a:ext uri="{0D108BD9-81ED-4DB2-BD59-A6C34878D82A}">
                    <a16:rowId xmlns:a16="http://schemas.microsoft.com/office/drawing/2014/main" val="1682996660"/>
                  </a:ext>
                </a:extLst>
              </a:tr>
              <a:tr h="790214">
                <a:tc>
                  <a:txBody>
                    <a:bodyPr/>
                    <a:lstStyle/>
                    <a:p>
                      <a:pPr marR="0" algn="l" rtl="0">
                        <a:lnSpc>
                          <a:spcPct val="100000"/>
                        </a:lnSpc>
                        <a:spcBef>
                          <a:spcPts val="0"/>
                        </a:spcBef>
                        <a:spcAft>
                          <a:spcPts val="0"/>
                        </a:spcAft>
                        <a:buClr>
                          <a:srgbClr val="000000"/>
                        </a:buClr>
                        <a:buFont typeface="Arial"/>
                      </a:pPr>
                      <a:r>
                        <a:rPr lang="en-SG" sz="1000" b="0" i="0" u="none" strike="noStrike" cap="none" dirty="0" err="1">
                          <a:solidFill>
                            <a:schemeClr val="bg1"/>
                          </a:solidFill>
                          <a:latin typeface="+mj-lt"/>
                          <a:ea typeface="Calibri"/>
                          <a:cs typeface="Calibri"/>
                          <a:sym typeface="Arial"/>
                        </a:rPr>
                        <a:t>Actualizaciones</a:t>
                      </a:r>
                      <a:r>
                        <a:rPr lang="en-SG" sz="1000" b="0" i="0" u="none" strike="noStrike" cap="none" dirty="0">
                          <a:solidFill>
                            <a:schemeClr val="bg1"/>
                          </a:solidFill>
                          <a:latin typeface="+mj-lt"/>
                          <a:ea typeface="Calibri"/>
                          <a:cs typeface="Calibri"/>
                          <a:sym typeface="Arial"/>
                        </a:rPr>
                        <a:t> </a:t>
                      </a:r>
                      <a:r>
                        <a:rPr lang="en-SG" sz="1000" b="0" i="0" u="none" strike="noStrike" cap="none" dirty="0" err="1">
                          <a:solidFill>
                            <a:schemeClr val="bg1"/>
                          </a:solidFill>
                          <a:latin typeface="+mj-lt"/>
                          <a:ea typeface="Calibri"/>
                          <a:cs typeface="Calibri"/>
                          <a:sym typeface="Arial"/>
                        </a:rPr>
                        <a:t>manuales</a:t>
                      </a:r>
                      <a:r>
                        <a:rPr lang="en-SG" sz="1000" b="0" i="0" u="none" strike="noStrike" cap="none" dirty="0">
                          <a:solidFill>
                            <a:schemeClr val="bg1"/>
                          </a:solidFill>
                          <a:latin typeface="+mj-lt"/>
                          <a:ea typeface="Calibri"/>
                          <a:cs typeface="Calibri"/>
                          <a:sym typeface="Arial"/>
                        </a:rPr>
                        <a:t>, </a:t>
                      </a:r>
                      <a:r>
                        <a:rPr lang="en-SG" sz="1000" b="0" i="0" u="none" strike="noStrike" cap="none" dirty="0" err="1">
                          <a:solidFill>
                            <a:schemeClr val="bg1"/>
                          </a:solidFill>
                          <a:latin typeface="+mj-lt"/>
                          <a:ea typeface="Calibri"/>
                          <a:cs typeface="Calibri"/>
                          <a:sym typeface="Arial"/>
                        </a:rPr>
                        <a:t>guiones</a:t>
                      </a:r>
                      <a:r>
                        <a:rPr lang="en-SG" sz="1000" b="0" i="0" u="none" strike="noStrike" cap="none" dirty="0">
                          <a:solidFill>
                            <a:schemeClr val="bg1"/>
                          </a:solidFill>
                          <a:latin typeface="+mj-lt"/>
                          <a:ea typeface="Calibri"/>
                          <a:cs typeface="Calibri"/>
                          <a:sym typeface="Arial"/>
                        </a:rPr>
                        <a:t> </a:t>
                      </a:r>
                      <a:r>
                        <a:rPr lang="en-SG" sz="1000" b="0" i="0" u="none" strike="noStrike" cap="none" dirty="0" err="1">
                          <a:solidFill>
                            <a:schemeClr val="bg1"/>
                          </a:solidFill>
                          <a:latin typeface="+mj-lt"/>
                          <a:ea typeface="Calibri"/>
                          <a:cs typeface="Calibri"/>
                          <a:sym typeface="Arial"/>
                        </a:rPr>
                        <a:t>predefinidos</a:t>
                      </a:r>
                      <a:endParaRPr lang="en-SG" sz="1000" b="0" i="0" u="none" strike="noStrike" cap="none" dirty="0">
                        <a:solidFill>
                          <a:schemeClr val="bg1"/>
                        </a:solidFill>
                        <a:latin typeface="+mj-lt"/>
                        <a:ea typeface="Calibri"/>
                        <a:cs typeface="Calibri"/>
                        <a:sym typeface="Arial"/>
                      </a:endParaRPr>
                    </a:p>
                  </a:txBody>
                  <a:tcPr marL="91434" marR="91434" marT="45717" marB="45717"/>
                </a:tc>
                <a:tc>
                  <a:txBody>
                    <a:bodyPr/>
                    <a:lstStyle/>
                    <a:p>
                      <a:pPr marR="0" algn="l" rtl="0">
                        <a:lnSpc>
                          <a:spcPct val="100000"/>
                        </a:lnSpc>
                        <a:spcBef>
                          <a:spcPts val="0"/>
                        </a:spcBef>
                        <a:spcAft>
                          <a:spcPts val="0"/>
                        </a:spcAft>
                        <a:buClr>
                          <a:srgbClr val="000000"/>
                        </a:buClr>
                        <a:buFont typeface="Arial"/>
                      </a:pPr>
                      <a:r>
                        <a:rPr lang="es-ES" sz="1000" b="0" i="0" u="none" strike="noStrike" cap="none" dirty="0">
                          <a:solidFill>
                            <a:schemeClr val="bg1"/>
                          </a:solidFill>
                          <a:latin typeface="+mj-lt"/>
                          <a:ea typeface="Calibri"/>
                          <a:cs typeface="Calibri"/>
                          <a:sym typeface="Arial"/>
                        </a:rPr>
                        <a:t>Algo de aprendizaje, mejoran el rendimiento del usuario en contextos específicos</a:t>
                      </a:r>
                      <a:endParaRPr lang="en-SG" sz="1000" b="0" i="0" u="none" strike="noStrike" cap="none" dirty="0">
                        <a:solidFill>
                          <a:schemeClr val="bg1"/>
                        </a:solidFill>
                        <a:latin typeface="+mj-lt"/>
                        <a:ea typeface="Calibri"/>
                        <a:cs typeface="Calibri"/>
                        <a:sym typeface="Arial"/>
                      </a:endParaRPr>
                    </a:p>
                  </a:txBody>
                  <a:tcPr marL="91434" marR="91434" marT="45717" marB="45717"/>
                </a:tc>
                <a:tc>
                  <a:txBody>
                    <a:bodyPr/>
                    <a:lstStyle/>
                    <a:p>
                      <a:pPr marR="0" algn="l" rtl="0">
                        <a:lnSpc>
                          <a:spcPct val="100000"/>
                        </a:lnSpc>
                        <a:spcBef>
                          <a:spcPts val="0"/>
                        </a:spcBef>
                        <a:spcAft>
                          <a:spcPts val="0"/>
                        </a:spcAft>
                        <a:buClr>
                          <a:srgbClr val="000000"/>
                        </a:buClr>
                        <a:buFont typeface="Arial"/>
                      </a:pPr>
                      <a:r>
                        <a:rPr lang="es-ES" sz="1000" b="0" i="0" u="none" strike="noStrike" cap="none" dirty="0">
                          <a:solidFill>
                            <a:schemeClr val="accent4"/>
                          </a:solidFill>
                          <a:latin typeface="+mj-lt"/>
                          <a:ea typeface="Calibri"/>
                          <a:cs typeface="Calibri"/>
                          <a:sym typeface="Arial"/>
                        </a:rPr>
                        <a:t>Aprenden continuamente de experiencias: se adaptan dinámicamente a nuevas tareas y contextos, y aprenden de las interacciones sin necesidad de programación explícita para cada escenario.</a:t>
                      </a:r>
                      <a:endParaRPr lang="en-SG" sz="1000" b="0" i="0" u="none" strike="noStrike" cap="none" dirty="0">
                        <a:solidFill>
                          <a:schemeClr val="accent4"/>
                        </a:solidFill>
                        <a:latin typeface="+mj-lt"/>
                        <a:ea typeface="Calibri"/>
                        <a:cs typeface="Calibri"/>
                        <a:sym typeface="Arial"/>
                      </a:endParaRPr>
                    </a:p>
                  </a:txBody>
                  <a:tcPr marL="91434" marR="91434" marT="45717" marB="45717"/>
                </a:tc>
                <a:extLst>
                  <a:ext uri="{0D108BD9-81ED-4DB2-BD59-A6C34878D82A}">
                    <a16:rowId xmlns:a16="http://schemas.microsoft.com/office/drawing/2014/main" val="2255257233"/>
                  </a:ext>
                </a:extLst>
              </a:tr>
            </a:tbl>
          </a:graphicData>
        </a:graphic>
      </p:graphicFrame>
    </p:spTree>
    <p:extLst>
      <p:ext uri="{BB962C8B-B14F-4D97-AF65-F5344CB8AC3E}">
        <p14:creationId xmlns:p14="http://schemas.microsoft.com/office/powerpoint/2010/main" val="278414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71139D80-C998-1470-E191-BB01E9904029}"/>
              </a:ext>
            </a:extLst>
          </p:cNvPr>
          <p:cNvPicPr>
            <a:picLocks noGrp="1" noChangeAspect="1"/>
          </p:cNvPicPr>
          <p:nvPr>
            <p:ph type="pic" sz="quarter" idx="20"/>
          </p:nvPr>
        </p:nvPicPr>
        <p:blipFill>
          <a:blip r:embed="rId2" cstate="screen">
            <a:alphaModFix amt="50000"/>
            <a:extLst>
              <a:ext uri="{28A0092B-C50C-407E-A947-70E740481C1C}">
                <a14:useLocalDpi xmlns:a14="http://schemas.microsoft.com/office/drawing/2010/main"/>
              </a:ext>
            </a:extLst>
          </a:blip>
          <a:srcRect/>
          <a:stretch>
            <a:fillRect/>
          </a:stretch>
        </p:blipFill>
        <p:spPr>
          <a:prstGeom prst="rect">
            <a:avLst/>
          </a:prstGeom>
        </p:spPr>
      </p:pic>
      <p:sp>
        <p:nvSpPr>
          <p:cNvPr id="2" name="Title 1">
            <a:extLst>
              <a:ext uri="{FF2B5EF4-FFF2-40B4-BE49-F238E27FC236}">
                <a16:creationId xmlns:a16="http://schemas.microsoft.com/office/drawing/2014/main" id="{FF56A5CD-3766-1414-DC5F-5579BB41D4AF}"/>
              </a:ext>
            </a:extLst>
          </p:cNvPr>
          <p:cNvSpPr>
            <a:spLocks noGrp="1"/>
          </p:cNvSpPr>
          <p:nvPr>
            <p:ph type="title"/>
          </p:nvPr>
        </p:nvSpPr>
        <p:spPr>
          <a:xfrm>
            <a:off x="428" y="3108674"/>
            <a:ext cx="4919511" cy="640653"/>
          </a:xfrm>
        </p:spPr>
        <p:txBody>
          <a:bodyPr/>
          <a:lstStyle/>
          <a:p>
            <a:r>
              <a:rPr lang="en-GB" dirty="0"/>
              <a:t>GEN-AI FABRICANTES</a:t>
            </a:r>
            <a:endParaRPr lang="en-SG" dirty="0"/>
          </a:p>
        </p:txBody>
      </p:sp>
      <p:sp>
        <p:nvSpPr>
          <p:cNvPr id="7" name="Text Placeholder 6">
            <a:extLst>
              <a:ext uri="{FF2B5EF4-FFF2-40B4-BE49-F238E27FC236}">
                <a16:creationId xmlns:a16="http://schemas.microsoft.com/office/drawing/2014/main" id="{72ACE057-4EDC-2A2F-1D4D-E44E13E0EA4F}"/>
              </a:ext>
            </a:extLst>
          </p:cNvPr>
          <p:cNvSpPr>
            <a:spLocks noGrp="1"/>
          </p:cNvSpPr>
          <p:nvPr>
            <p:ph type="body" sz="quarter" idx="16"/>
          </p:nvPr>
        </p:nvSpPr>
        <p:spPr>
          <a:xfrm>
            <a:off x="4919939" y="1645734"/>
            <a:ext cx="6783707" cy="426363"/>
          </a:xfrm>
        </p:spPr>
        <p:txBody>
          <a:bodyPr>
            <a:normAutofit/>
          </a:bodyPr>
          <a:lstStyle/>
          <a:p>
            <a:r>
              <a:rPr lang="es-ES" sz="2400" dirty="0"/>
              <a:t>ÁREAS CLAVE CON IMPACTOS SIGNIFICATIVOS</a:t>
            </a:r>
          </a:p>
        </p:txBody>
      </p:sp>
      <p:sp>
        <p:nvSpPr>
          <p:cNvPr id="3" name="Content Placeholder 2">
            <a:extLst>
              <a:ext uri="{FF2B5EF4-FFF2-40B4-BE49-F238E27FC236}">
                <a16:creationId xmlns:a16="http://schemas.microsoft.com/office/drawing/2014/main" id="{216DC948-44B5-75B1-5D5D-B9792062A0F8}"/>
              </a:ext>
            </a:extLst>
          </p:cNvPr>
          <p:cNvSpPr>
            <a:spLocks noGrp="1"/>
          </p:cNvSpPr>
          <p:nvPr>
            <p:ph type="body" sz="quarter" idx="12"/>
          </p:nvPr>
        </p:nvSpPr>
        <p:spPr>
          <a:xfrm>
            <a:off x="4919939" y="2025210"/>
            <a:ext cx="6783707" cy="3448233"/>
          </a:xfrm>
        </p:spPr>
        <p:txBody>
          <a:bodyPr anchor="ctr">
            <a:normAutofit/>
          </a:bodyPr>
          <a:lstStyle/>
          <a:p>
            <a:r>
              <a:rPr lang="es-ES" sz="2000" dirty="0"/>
              <a:t>Diseño y Prototipos</a:t>
            </a:r>
          </a:p>
          <a:p>
            <a:r>
              <a:rPr lang="es-ES" sz="2000" dirty="0"/>
              <a:t>Investigación y Desarrollo</a:t>
            </a:r>
          </a:p>
          <a:p>
            <a:r>
              <a:rPr lang="es-ES" sz="2000" dirty="0"/>
              <a:t>Fabricación y Control de Calidad</a:t>
            </a:r>
          </a:p>
          <a:p>
            <a:r>
              <a:rPr lang="es-ES" sz="2000" dirty="0"/>
              <a:t>Gestión de la Cadena de Suministro</a:t>
            </a:r>
          </a:p>
          <a:p>
            <a:r>
              <a:rPr lang="es-ES" sz="2000" dirty="0"/>
              <a:t>Experiencia a Bordo del Vehículo (IVI)</a:t>
            </a:r>
          </a:p>
          <a:p>
            <a:r>
              <a:rPr lang="es-ES" sz="2000" dirty="0"/>
              <a:t>Conducción Autónoma</a:t>
            </a:r>
          </a:p>
          <a:p>
            <a:r>
              <a:rPr lang="es-ES" sz="2000" dirty="0">
                <a:solidFill>
                  <a:schemeClr val="accent4"/>
                </a:solidFill>
              </a:rPr>
              <a:t>Experiencia del Cliente</a:t>
            </a:r>
          </a:p>
        </p:txBody>
      </p:sp>
      <p:sp>
        <p:nvSpPr>
          <p:cNvPr id="13" name="TextBox 12">
            <a:extLst>
              <a:ext uri="{FF2B5EF4-FFF2-40B4-BE49-F238E27FC236}">
                <a16:creationId xmlns:a16="http://schemas.microsoft.com/office/drawing/2014/main" id="{C9A245CA-6E76-1E8D-C374-1B32BAA431E9}"/>
              </a:ext>
            </a:extLst>
          </p:cNvPr>
          <p:cNvSpPr txBox="1"/>
          <p:nvPr/>
        </p:nvSpPr>
        <p:spPr>
          <a:xfrm>
            <a:off x="838569" y="6673093"/>
            <a:ext cx="1799874" cy="184666"/>
          </a:xfrm>
          <a:prstGeom prst="rect">
            <a:avLst/>
          </a:prstGeom>
          <a:noFill/>
        </p:spPr>
        <p:txBody>
          <a:bodyPr wrap="square" anchor="b">
            <a:spAutoFit/>
          </a:bodyPr>
          <a:lstStyle/>
          <a:p>
            <a:pPr defTabSz="914358">
              <a:buClr>
                <a:srgbClr val="000000"/>
              </a:buClr>
            </a:pPr>
            <a:r>
              <a:rPr lang="en-US" sz="600" kern="0" dirty="0">
                <a:solidFill>
                  <a:srgbClr val="A5A5A5"/>
                </a:solidFill>
                <a:latin typeface="Calibri Light" panose="020F0302020204030204"/>
                <a:cs typeface="Arial"/>
                <a:sym typeface="Arial"/>
              </a:rPr>
              <a:t>Credits: BMW</a:t>
            </a:r>
            <a:endParaRPr lang="en-US" altLang="en-US" sz="600" kern="0" dirty="0">
              <a:solidFill>
                <a:srgbClr val="A5A5A5"/>
              </a:solidFill>
              <a:latin typeface="Calibri Light" panose="020F0302020204030204"/>
              <a:cs typeface="Arial"/>
              <a:sym typeface="Arial"/>
            </a:endParaRPr>
          </a:p>
        </p:txBody>
      </p:sp>
    </p:spTree>
    <p:extLst>
      <p:ext uri="{BB962C8B-B14F-4D97-AF65-F5344CB8AC3E}">
        <p14:creationId xmlns:p14="http://schemas.microsoft.com/office/powerpoint/2010/main" val="548147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71139D80-C998-1470-E191-BB01E9904029}"/>
              </a:ext>
            </a:extLst>
          </p:cNvPr>
          <p:cNvPicPr>
            <a:picLocks noGrp="1" noChangeAspect="1"/>
          </p:cNvPicPr>
          <p:nvPr>
            <p:ph type="pic" sz="quarter" idx="20"/>
          </p:nvPr>
        </p:nvPicPr>
        <p:blipFill>
          <a:blip r:embed="rId2" cstate="screen">
            <a:alphaModFix amt="50000"/>
            <a:extLst>
              <a:ext uri="{28A0092B-C50C-407E-A947-70E740481C1C}">
                <a14:useLocalDpi xmlns:a14="http://schemas.microsoft.com/office/drawing/2010/main"/>
              </a:ext>
            </a:extLst>
          </a:blip>
          <a:srcRect/>
          <a:stretch>
            <a:fillRect/>
          </a:stretch>
        </p:blipFill>
        <p:spPr>
          <a:prstGeom prst="rect">
            <a:avLst/>
          </a:prstGeom>
        </p:spPr>
      </p:pic>
      <p:sp>
        <p:nvSpPr>
          <p:cNvPr id="2" name="Title 1">
            <a:extLst>
              <a:ext uri="{FF2B5EF4-FFF2-40B4-BE49-F238E27FC236}">
                <a16:creationId xmlns:a16="http://schemas.microsoft.com/office/drawing/2014/main" id="{FF56A5CD-3766-1414-DC5F-5579BB41D4AF}"/>
              </a:ext>
            </a:extLst>
          </p:cNvPr>
          <p:cNvSpPr>
            <a:spLocks noGrp="1"/>
          </p:cNvSpPr>
          <p:nvPr>
            <p:ph type="title"/>
          </p:nvPr>
        </p:nvSpPr>
        <p:spPr>
          <a:xfrm>
            <a:off x="428" y="3108674"/>
            <a:ext cx="4919511" cy="640653"/>
          </a:xfrm>
        </p:spPr>
        <p:txBody>
          <a:bodyPr/>
          <a:lstStyle/>
          <a:p>
            <a:r>
              <a:rPr lang="en-GB" dirty="0"/>
              <a:t>GEN-AI </a:t>
            </a:r>
            <a:br>
              <a:rPr lang="en-GB" dirty="0"/>
            </a:br>
            <a:r>
              <a:rPr lang="en-GB" dirty="0"/>
              <a:t>MOVILIDAD</a:t>
            </a:r>
            <a:endParaRPr lang="en-SG" dirty="0"/>
          </a:p>
        </p:txBody>
      </p:sp>
      <p:sp>
        <p:nvSpPr>
          <p:cNvPr id="7" name="Text Placeholder 6">
            <a:extLst>
              <a:ext uri="{FF2B5EF4-FFF2-40B4-BE49-F238E27FC236}">
                <a16:creationId xmlns:a16="http://schemas.microsoft.com/office/drawing/2014/main" id="{72ACE057-4EDC-2A2F-1D4D-E44E13E0EA4F}"/>
              </a:ext>
            </a:extLst>
          </p:cNvPr>
          <p:cNvSpPr>
            <a:spLocks noGrp="1"/>
          </p:cNvSpPr>
          <p:nvPr>
            <p:ph type="body" sz="quarter" idx="16"/>
          </p:nvPr>
        </p:nvSpPr>
        <p:spPr>
          <a:xfrm>
            <a:off x="4919939" y="1645734"/>
            <a:ext cx="6783707" cy="426363"/>
          </a:xfrm>
        </p:spPr>
        <p:txBody>
          <a:bodyPr>
            <a:normAutofit/>
          </a:bodyPr>
          <a:lstStyle/>
          <a:p>
            <a:r>
              <a:rPr lang="es-ES" sz="2400" dirty="0"/>
              <a:t>ÁREAS CLAVE CON IMPACTOS SIGNIFICATIVOS</a:t>
            </a:r>
          </a:p>
        </p:txBody>
      </p:sp>
      <p:sp>
        <p:nvSpPr>
          <p:cNvPr id="3" name="Content Placeholder 2">
            <a:extLst>
              <a:ext uri="{FF2B5EF4-FFF2-40B4-BE49-F238E27FC236}">
                <a16:creationId xmlns:a16="http://schemas.microsoft.com/office/drawing/2014/main" id="{216DC948-44B5-75B1-5D5D-B9792062A0F8}"/>
              </a:ext>
            </a:extLst>
          </p:cNvPr>
          <p:cNvSpPr>
            <a:spLocks noGrp="1"/>
          </p:cNvSpPr>
          <p:nvPr>
            <p:ph type="body" sz="quarter" idx="12"/>
          </p:nvPr>
        </p:nvSpPr>
        <p:spPr>
          <a:xfrm>
            <a:off x="4919939" y="2025210"/>
            <a:ext cx="6783707" cy="3448233"/>
          </a:xfrm>
        </p:spPr>
        <p:txBody>
          <a:bodyPr anchor="ctr">
            <a:normAutofit fontScale="92500" lnSpcReduction="10000"/>
          </a:bodyPr>
          <a:lstStyle/>
          <a:p>
            <a:r>
              <a:rPr lang="es-ES" sz="2000" dirty="0"/>
              <a:t>Precios Dinámicos y Gestión de Ingresos</a:t>
            </a:r>
          </a:p>
          <a:p>
            <a:r>
              <a:rPr lang="es-ES" sz="2000" dirty="0"/>
              <a:t>Gestión y Mantenimiento de Flotas</a:t>
            </a:r>
          </a:p>
          <a:p>
            <a:r>
              <a:rPr lang="es-ES" sz="2000" dirty="0"/>
              <a:t>Optimización de Rutas y Navegación</a:t>
            </a:r>
          </a:p>
          <a:p>
            <a:r>
              <a:rPr lang="es-ES" sz="2000" dirty="0"/>
              <a:t>Detección de Fraude y Gestión de Riesgos</a:t>
            </a:r>
          </a:p>
          <a:p>
            <a:r>
              <a:rPr lang="es-ES" sz="2000" dirty="0"/>
              <a:t>Operaciones Sostenibles</a:t>
            </a:r>
          </a:p>
          <a:p>
            <a:endParaRPr lang="es-ES" sz="2000" dirty="0"/>
          </a:p>
          <a:p>
            <a:r>
              <a:rPr lang="es-ES" sz="2000" dirty="0"/>
              <a:t>Marketing y Captación de Clientes</a:t>
            </a:r>
          </a:p>
          <a:p>
            <a:r>
              <a:rPr lang="es-ES" sz="2000" dirty="0"/>
              <a:t>Sistemas de Reservas y Reservaciones</a:t>
            </a:r>
          </a:p>
          <a:p>
            <a:r>
              <a:rPr lang="es-ES" sz="2000" dirty="0"/>
              <a:t>Entrega y Devolución de Vehículos</a:t>
            </a:r>
          </a:p>
          <a:p>
            <a:r>
              <a:rPr lang="es-ES" sz="2000" dirty="0">
                <a:solidFill>
                  <a:schemeClr val="accent4"/>
                </a:solidFill>
              </a:rPr>
              <a:t>Atención y Experiencia del Cliente</a:t>
            </a:r>
          </a:p>
        </p:txBody>
      </p:sp>
      <p:sp>
        <p:nvSpPr>
          <p:cNvPr id="4" name="TextBox 3">
            <a:extLst>
              <a:ext uri="{FF2B5EF4-FFF2-40B4-BE49-F238E27FC236}">
                <a16:creationId xmlns:a16="http://schemas.microsoft.com/office/drawing/2014/main" id="{985E1A7B-7419-6E14-F99D-E92DB9571F53}"/>
              </a:ext>
            </a:extLst>
          </p:cNvPr>
          <p:cNvSpPr txBox="1"/>
          <p:nvPr/>
        </p:nvSpPr>
        <p:spPr>
          <a:xfrm>
            <a:off x="838569" y="6673093"/>
            <a:ext cx="1799874" cy="184666"/>
          </a:xfrm>
          <a:prstGeom prst="rect">
            <a:avLst/>
          </a:prstGeom>
          <a:noFill/>
        </p:spPr>
        <p:txBody>
          <a:bodyPr wrap="square" anchor="b">
            <a:spAutoFit/>
          </a:bodyPr>
          <a:lstStyle/>
          <a:p>
            <a:pPr defTabSz="914358">
              <a:buClr>
                <a:srgbClr val="000000"/>
              </a:buClr>
            </a:pPr>
            <a:r>
              <a:rPr lang="en-US" sz="600" kern="0" dirty="0">
                <a:solidFill>
                  <a:srgbClr val="A5A5A5"/>
                </a:solidFill>
                <a:latin typeface="Calibri Light" panose="020F0302020204030204"/>
                <a:cs typeface="Arial"/>
                <a:sym typeface="Arial"/>
              </a:rPr>
              <a:t>Credits: BMW</a:t>
            </a:r>
            <a:endParaRPr lang="en-US" altLang="en-US" sz="600" kern="0" dirty="0">
              <a:solidFill>
                <a:srgbClr val="A5A5A5"/>
              </a:solidFill>
              <a:latin typeface="Calibri Light" panose="020F0302020204030204"/>
              <a:cs typeface="Arial"/>
              <a:sym typeface="Arial"/>
            </a:endParaRPr>
          </a:p>
        </p:txBody>
      </p:sp>
    </p:spTree>
    <p:extLst>
      <p:ext uri="{BB962C8B-B14F-4D97-AF65-F5344CB8AC3E}">
        <p14:creationId xmlns:p14="http://schemas.microsoft.com/office/powerpoint/2010/main" val="9187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1D250663-EC8D-ACE4-A9F0-3151F779CFC6}"/>
              </a:ext>
            </a:extLst>
          </p:cNvPr>
          <p:cNvPicPr>
            <a:picLocks noChangeAspect="1" noChangeArrowheads="1"/>
          </p:cNvPicPr>
          <p:nvPr/>
        </p:nvPicPr>
        <p:blipFill>
          <a:blip r:embed="rId2" cstate="screen">
            <a:alphaModFix amt="60000"/>
            <a:extLst>
              <a:ext uri="{28A0092B-C50C-407E-A947-70E740481C1C}">
                <a14:useLocalDpi xmlns:a14="http://schemas.microsoft.com/office/drawing/2010/main"/>
              </a:ext>
            </a:extLst>
          </a:blip>
          <a:srcRect/>
          <a:stretch/>
        </p:blipFill>
        <p:spPr bwMode="auto">
          <a:xfrm>
            <a:off x="266627" y="280183"/>
            <a:ext cx="11711855" cy="630642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a:extLst>
              <a:ext uri="{FF2B5EF4-FFF2-40B4-BE49-F238E27FC236}">
                <a16:creationId xmlns:a16="http://schemas.microsoft.com/office/drawing/2014/main" id="{E514E093-B31D-4A82-5716-C40DBE126758}"/>
              </a:ext>
            </a:extLst>
          </p:cNvPr>
          <p:cNvSpPr>
            <a:spLocks noGrp="1"/>
          </p:cNvSpPr>
          <p:nvPr>
            <p:ph type="ctrTitle"/>
          </p:nvPr>
        </p:nvSpPr>
        <p:spPr>
          <a:xfrm>
            <a:off x="752730" y="2278768"/>
            <a:ext cx="10686542" cy="2322648"/>
          </a:xfrm>
        </p:spPr>
        <p:txBody>
          <a:bodyPr anchor="ctr">
            <a:noAutofit/>
          </a:bodyPr>
          <a:lstStyle/>
          <a:p>
            <a:r>
              <a:rPr lang="es-ES" sz="3200" dirty="0"/>
              <a:t>AI@SCALE DE RENAULT GROUP</a:t>
            </a:r>
            <a:br>
              <a:rPr lang="es-ES" sz="3200" dirty="0"/>
            </a:br>
            <a:r>
              <a:rPr lang="es-ES" sz="3200" dirty="0"/>
              <a:t>EL COMPROMISO PARA TRANSFORMAR EL NEGOCIO EN 5 ÁREAS CLAVE. </a:t>
            </a:r>
            <a:br>
              <a:rPr lang="es-ES" sz="3200" dirty="0"/>
            </a:br>
            <a:br>
              <a:rPr lang="es-ES" sz="3200" dirty="0"/>
            </a:br>
            <a:r>
              <a:rPr lang="es-ES" sz="1800" dirty="0">
                <a:solidFill>
                  <a:schemeClr val="bg1"/>
                </a:solidFill>
              </a:rPr>
              <a:t>CONCEPCIÓN E I+D, MANUFACTURA Y CADENA DE SUMINISTRO, FUNCIONES DE SOPORTE, VENTAS Y MARKETING, EXPERIENCIA DEL CLIENTE.</a:t>
            </a:r>
            <a:endParaRPr lang="es-ES" sz="3200" dirty="0">
              <a:solidFill>
                <a:schemeClr val="bg1"/>
              </a:solidFill>
            </a:endParaRPr>
          </a:p>
        </p:txBody>
      </p:sp>
      <p:sp>
        <p:nvSpPr>
          <p:cNvPr id="13" name="Text Placeholder 12">
            <a:extLst>
              <a:ext uri="{FF2B5EF4-FFF2-40B4-BE49-F238E27FC236}">
                <a16:creationId xmlns:a16="http://schemas.microsoft.com/office/drawing/2014/main" id="{7993160F-5F65-8C8D-BFC0-319DCDDA20E4}"/>
              </a:ext>
            </a:extLst>
          </p:cNvPr>
          <p:cNvSpPr>
            <a:spLocks noGrp="1"/>
          </p:cNvSpPr>
          <p:nvPr>
            <p:ph type="subTitle" idx="1"/>
          </p:nvPr>
        </p:nvSpPr>
        <p:spPr>
          <a:xfrm>
            <a:off x="752730" y="4551083"/>
            <a:ext cx="10686542" cy="1655646"/>
          </a:xfrm>
        </p:spPr>
        <p:txBody>
          <a:bodyPr anchor="b">
            <a:normAutofit/>
          </a:bodyPr>
          <a:lstStyle/>
          <a:p>
            <a:r>
              <a:rPr lang="es-ES" sz="1600" dirty="0"/>
              <a:t>El programa </a:t>
            </a:r>
            <a:r>
              <a:rPr lang="es-ES" sz="1600" dirty="0" err="1"/>
              <a:t>AI@scale</a:t>
            </a:r>
            <a:r>
              <a:rPr lang="es-ES" sz="1600" dirty="0"/>
              <a:t> de Renault </a:t>
            </a:r>
            <a:r>
              <a:rPr lang="es-ES" sz="1600" dirty="0" err="1"/>
              <a:t>Group</a:t>
            </a:r>
            <a:r>
              <a:rPr lang="es-ES" sz="1600" dirty="0"/>
              <a:t> impulsa la transformación, mejorando productividad, reduciendo costes y emisiones de CO2. La IA aumenta la eficiencia de los desarrolladores, el mantenimiento predictivo ahorra €425M, y la optimización logística reduce camiones y emisiones. Además, el ciclo de producción de vehículos se ha reducido a la mitad, todo respaldado por plataformas de datos conectadas y la integración en el </a:t>
            </a:r>
            <a:r>
              <a:rPr lang="es-ES" sz="1600" dirty="0" err="1"/>
              <a:t>cloud</a:t>
            </a:r>
            <a:r>
              <a:rPr lang="es-ES" sz="1600" dirty="0"/>
              <a:t>.</a:t>
            </a:r>
          </a:p>
        </p:txBody>
      </p:sp>
      <p:sp>
        <p:nvSpPr>
          <p:cNvPr id="17" name="TextBox 16">
            <a:extLst>
              <a:ext uri="{FF2B5EF4-FFF2-40B4-BE49-F238E27FC236}">
                <a16:creationId xmlns:a16="http://schemas.microsoft.com/office/drawing/2014/main" id="{F7E4607C-367D-4DDE-42E6-B4EE1CB9E590}"/>
              </a:ext>
            </a:extLst>
          </p:cNvPr>
          <p:cNvSpPr txBox="1"/>
          <p:nvPr/>
        </p:nvSpPr>
        <p:spPr>
          <a:xfrm>
            <a:off x="838569" y="6673093"/>
            <a:ext cx="1799874" cy="184666"/>
          </a:xfrm>
          <a:prstGeom prst="rect">
            <a:avLst/>
          </a:prstGeom>
          <a:noFill/>
        </p:spPr>
        <p:txBody>
          <a:bodyPr wrap="square" anchor="b">
            <a:spAutoFit/>
          </a:bodyPr>
          <a:lstStyle/>
          <a:p>
            <a:pPr defTabSz="914358">
              <a:buClr>
                <a:srgbClr val="000000"/>
              </a:buClr>
            </a:pPr>
            <a:r>
              <a:rPr lang="en-US" sz="600" kern="0" dirty="0">
                <a:solidFill>
                  <a:srgbClr val="A5A5A5"/>
                </a:solidFill>
                <a:latin typeface="Calibri Light" panose="020F0302020204030204"/>
                <a:cs typeface="Arial"/>
                <a:sym typeface="Arial"/>
              </a:rPr>
              <a:t>Credits: </a:t>
            </a:r>
            <a:r>
              <a:rPr lang="en-US" sz="600" kern="0" dirty="0" err="1">
                <a:solidFill>
                  <a:srgbClr val="A5A5A5"/>
                </a:solidFill>
                <a:latin typeface="Calibri Light" panose="020F0302020204030204"/>
                <a:cs typeface="Arial"/>
                <a:sym typeface="Arial"/>
              </a:rPr>
              <a:t>RenaultGroup</a:t>
            </a:r>
            <a:r>
              <a:rPr lang="en-US" sz="600" kern="0" dirty="0">
                <a:solidFill>
                  <a:srgbClr val="A5A5A5"/>
                </a:solidFill>
                <a:latin typeface="Calibri Light" panose="020F0302020204030204"/>
                <a:cs typeface="Arial"/>
                <a:sym typeface="Arial"/>
              </a:rPr>
              <a:t>, </a:t>
            </a:r>
            <a:r>
              <a:rPr lang="en-US" sz="600" kern="0" dirty="0" err="1">
                <a:solidFill>
                  <a:srgbClr val="A5A5A5"/>
                </a:solidFill>
                <a:latin typeface="Calibri Light" panose="020F0302020204030204"/>
                <a:cs typeface="Arial"/>
                <a:sym typeface="Arial"/>
              </a:rPr>
              <a:t>LnkedIn</a:t>
            </a:r>
            <a:endParaRPr lang="en-US" altLang="en-US" sz="600" kern="0" dirty="0">
              <a:solidFill>
                <a:srgbClr val="A5A5A5"/>
              </a:solidFill>
              <a:latin typeface="Calibri Light" panose="020F0302020204030204"/>
              <a:cs typeface="Arial"/>
              <a:sym typeface="Arial"/>
            </a:endParaRPr>
          </a:p>
        </p:txBody>
      </p:sp>
      <p:pic>
        <p:nvPicPr>
          <p:cNvPr id="5" name="Picture 4">
            <a:extLst>
              <a:ext uri="{FF2B5EF4-FFF2-40B4-BE49-F238E27FC236}">
                <a16:creationId xmlns:a16="http://schemas.microsoft.com/office/drawing/2014/main" id="{9BA92D92-23DB-BAE3-7B12-2FD2AFEF002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415070" y="1015406"/>
            <a:ext cx="1361861" cy="626455"/>
          </a:xfrm>
          <a:prstGeom prst="rect">
            <a:avLst/>
          </a:prstGeom>
        </p:spPr>
      </p:pic>
    </p:spTree>
    <p:extLst>
      <p:ext uri="{BB962C8B-B14F-4D97-AF65-F5344CB8AC3E}">
        <p14:creationId xmlns:p14="http://schemas.microsoft.com/office/powerpoint/2010/main" val="164283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1D250663-EC8D-ACE4-A9F0-3151F779CFC6}"/>
              </a:ext>
            </a:extLst>
          </p:cNvPr>
          <p:cNvPicPr>
            <a:picLocks noChangeAspect="1" noChangeArrowheads="1"/>
          </p:cNvPicPr>
          <p:nvPr/>
        </p:nvPicPr>
        <p:blipFill>
          <a:blip r:embed="rId2" cstate="screen">
            <a:alphaModFix amt="60000"/>
            <a:extLst>
              <a:ext uri="{28A0092B-C50C-407E-A947-70E740481C1C}">
                <a14:useLocalDpi xmlns:a14="http://schemas.microsoft.com/office/drawing/2010/main"/>
              </a:ext>
            </a:extLst>
          </a:blip>
          <a:srcRect/>
          <a:stretch/>
        </p:blipFill>
        <p:spPr bwMode="auto">
          <a:xfrm>
            <a:off x="266627" y="280183"/>
            <a:ext cx="11711855" cy="630642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a:extLst>
              <a:ext uri="{FF2B5EF4-FFF2-40B4-BE49-F238E27FC236}">
                <a16:creationId xmlns:a16="http://schemas.microsoft.com/office/drawing/2014/main" id="{E514E093-B31D-4A82-5716-C40DBE126758}"/>
              </a:ext>
            </a:extLst>
          </p:cNvPr>
          <p:cNvSpPr>
            <a:spLocks noGrp="1"/>
          </p:cNvSpPr>
          <p:nvPr>
            <p:ph type="ctrTitle"/>
          </p:nvPr>
        </p:nvSpPr>
        <p:spPr>
          <a:xfrm>
            <a:off x="752730" y="2377082"/>
            <a:ext cx="10686542" cy="2129591"/>
          </a:xfrm>
        </p:spPr>
        <p:txBody>
          <a:bodyPr anchor="ctr">
            <a:noAutofit/>
          </a:bodyPr>
          <a:lstStyle/>
          <a:p>
            <a:r>
              <a:rPr lang="es-ES" sz="3200" dirty="0"/>
              <a:t>AMAZON DESPLIEGA TECNOLOGÍA DE IA EN FURGONETAS DE REPARTO CON UN AHORRO POTENCIAL DE US$1.4 MIL MILLONES</a:t>
            </a:r>
          </a:p>
        </p:txBody>
      </p:sp>
      <p:sp>
        <p:nvSpPr>
          <p:cNvPr id="13" name="Text Placeholder 12">
            <a:extLst>
              <a:ext uri="{FF2B5EF4-FFF2-40B4-BE49-F238E27FC236}">
                <a16:creationId xmlns:a16="http://schemas.microsoft.com/office/drawing/2014/main" id="{7993160F-5F65-8C8D-BFC0-319DCDDA20E4}"/>
              </a:ext>
            </a:extLst>
          </p:cNvPr>
          <p:cNvSpPr>
            <a:spLocks noGrp="1"/>
          </p:cNvSpPr>
          <p:nvPr>
            <p:ph type="subTitle" idx="1"/>
          </p:nvPr>
        </p:nvSpPr>
        <p:spPr>
          <a:xfrm>
            <a:off x="752730" y="4551083"/>
            <a:ext cx="10686542" cy="1655646"/>
          </a:xfrm>
        </p:spPr>
        <p:txBody>
          <a:bodyPr anchor="b">
            <a:normAutofit/>
          </a:bodyPr>
          <a:lstStyle/>
          <a:p>
            <a:r>
              <a:rPr lang="es-ES" sz="1600" dirty="0"/>
              <a:t>Amazon equipará 1,000 furgonetas eléctricas de reparto con la tecnología de IA Vision-</a:t>
            </a:r>
            <a:r>
              <a:rPr lang="es-ES" sz="1600" dirty="0" err="1"/>
              <a:t>Assisted</a:t>
            </a:r>
            <a:r>
              <a:rPr lang="es-ES" sz="1600" dirty="0"/>
              <a:t> </a:t>
            </a:r>
            <a:r>
              <a:rPr lang="es-ES" sz="1600" dirty="0" err="1"/>
              <a:t>Package</a:t>
            </a:r>
            <a:r>
              <a:rPr lang="es-ES" sz="1600" dirty="0"/>
              <a:t> </a:t>
            </a:r>
            <a:r>
              <a:rPr lang="es-ES" sz="1600" dirty="0" err="1"/>
              <a:t>Retrieval</a:t>
            </a:r>
            <a:r>
              <a:rPr lang="es-ES" sz="1600" dirty="0"/>
              <a:t> (VAPR) para principios de 2025, ayudando a los conductores a localizar rápidamente los paquetes y reduciendo el tiempo de ruta. En pruebas piloto, VAPR ahorró más de 30 minutos por ruta al utilizar VAPR en tiempo real, integrado con sistemas de navegación.</a:t>
            </a:r>
          </a:p>
        </p:txBody>
      </p:sp>
      <p:sp>
        <p:nvSpPr>
          <p:cNvPr id="17" name="TextBox 16">
            <a:extLst>
              <a:ext uri="{FF2B5EF4-FFF2-40B4-BE49-F238E27FC236}">
                <a16:creationId xmlns:a16="http://schemas.microsoft.com/office/drawing/2014/main" id="{F7E4607C-367D-4DDE-42E6-B4EE1CB9E590}"/>
              </a:ext>
            </a:extLst>
          </p:cNvPr>
          <p:cNvSpPr txBox="1"/>
          <p:nvPr/>
        </p:nvSpPr>
        <p:spPr>
          <a:xfrm>
            <a:off x="838569" y="6673093"/>
            <a:ext cx="1799874" cy="184666"/>
          </a:xfrm>
          <a:prstGeom prst="rect">
            <a:avLst/>
          </a:prstGeom>
          <a:noFill/>
        </p:spPr>
        <p:txBody>
          <a:bodyPr wrap="square" anchor="b">
            <a:spAutoFit/>
          </a:bodyPr>
          <a:lstStyle/>
          <a:p>
            <a:pPr defTabSz="914358">
              <a:buClr>
                <a:srgbClr val="000000"/>
              </a:buClr>
            </a:pPr>
            <a:r>
              <a:rPr lang="en-US" sz="600" kern="0" dirty="0">
                <a:solidFill>
                  <a:srgbClr val="A5A5A5"/>
                </a:solidFill>
                <a:latin typeface="Calibri Light" panose="020F0302020204030204"/>
                <a:cs typeface="Arial"/>
                <a:sym typeface="Arial"/>
              </a:rPr>
              <a:t>Credits: Amazon, </a:t>
            </a:r>
            <a:r>
              <a:rPr lang="en-US" sz="600" kern="0" dirty="0" err="1">
                <a:solidFill>
                  <a:srgbClr val="A5A5A5"/>
                </a:solidFill>
                <a:latin typeface="Calibri Light" panose="020F0302020204030204"/>
                <a:cs typeface="Arial"/>
                <a:sym typeface="Arial"/>
              </a:rPr>
              <a:t>SupplyChainDive</a:t>
            </a:r>
            <a:r>
              <a:rPr lang="en-US" sz="600" kern="0" dirty="0">
                <a:solidFill>
                  <a:srgbClr val="A5A5A5"/>
                </a:solidFill>
                <a:latin typeface="Calibri Light" panose="020F0302020204030204"/>
                <a:cs typeface="Arial"/>
                <a:sym typeface="Arial"/>
              </a:rPr>
              <a:t>, Prof G Markets</a:t>
            </a:r>
            <a:endParaRPr lang="en-US" altLang="en-US" sz="600" kern="0" dirty="0">
              <a:solidFill>
                <a:srgbClr val="A5A5A5"/>
              </a:solidFill>
              <a:latin typeface="Calibri Light" panose="020F0302020204030204"/>
              <a:cs typeface="Arial"/>
              <a:sym typeface="Arial"/>
            </a:endParaRPr>
          </a:p>
        </p:txBody>
      </p:sp>
      <p:pic>
        <p:nvPicPr>
          <p:cNvPr id="5" name="Picture 4">
            <a:extLst>
              <a:ext uri="{FF2B5EF4-FFF2-40B4-BE49-F238E27FC236}">
                <a16:creationId xmlns:a16="http://schemas.microsoft.com/office/drawing/2014/main" id="{9BA92D92-23DB-BAE3-7B12-2FD2AFEF00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8417" y="1102995"/>
            <a:ext cx="1495166" cy="451277"/>
          </a:xfrm>
          <a:prstGeom prst="rect">
            <a:avLst/>
          </a:prstGeom>
        </p:spPr>
      </p:pic>
    </p:spTree>
    <p:extLst>
      <p:ext uri="{BB962C8B-B14F-4D97-AF65-F5344CB8AC3E}">
        <p14:creationId xmlns:p14="http://schemas.microsoft.com/office/powerpoint/2010/main" val="2943348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eugeot 408 chatgpt autouno napoli">
            <a:extLst>
              <a:ext uri="{FF2B5EF4-FFF2-40B4-BE49-F238E27FC236}">
                <a16:creationId xmlns:a16="http://schemas.microsoft.com/office/drawing/2014/main" id="{21AC7D9E-733A-2BFB-B497-BAC0D3F33686}"/>
              </a:ext>
            </a:extLst>
          </p:cNvPr>
          <p:cNvPicPr>
            <a:picLocks noChangeAspect="1" noChangeArrowheads="1"/>
          </p:cNvPicPr>
          <p:nvPr/>
        </p:nvPicPr>
        <p:blipFill rotWithShape="1">
          <a:blip r:embed="rId2" cstate="screen">
            <a:alphaModFix amt="50000"/>
            <a:extLst>
              <a:ext uri="{28A0092B-C50C-407E-A947-70E740481C1C}">
                <a14:useLocalDpi xmlns:a14="http://schemas.microsoft.com/office/drawing/2010/main"/>
              </a:ext>
            </a:extLst>
          </a:blip>
          <a:srcRect/>
          <a:stretch/>
        </p:blipFill>
        <p:spPr bwMode="auto">
          <a:xfrm>
            <a:off x="266627" y="282128"/>
            <a:ext cx="5597896" cy="63195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car with a touch screen&#10;&#10;Description automatically generated">
            <a:extLst>
              <a:ext uri="{FF2B5EF4-FFF2-40B4-BE49-F238E27FC236}">
                <a16:creationId xmlns:a16="http://schemas.microsoft.com/office/drawing/2014/main" id="{4259A08C-03BD-2E69-ACCE-D8F2C25A688C}"/>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rcRect/>
          <a:stretch/>
        </p:blipFill>
        <p:spPr>
          <a:xfrm>
            <a:off x="6362199" y="280184"/>
            <a:ext cx="5597896" cy="6297633"/>
          </a:xfrm>
          <a:prstGeom prst="rect">
            <a:avLst/>
          </a:prstGeom>
        </p:spPr>
      </p:pic>
      <p:pic>
        <p:nvPicPr>
          <p:cNvPr id="2052" name="Picture 4">
            <a:extLst>
              <a:ext uri="{FF2B5EF4-FFF2-40B4-BE49-F238E27FC236}">
                <a16:creationId xmlns:a16="http://schemas.microsoft.com/office/drawing/2014/main" id="{BDC68C27-7F90-605C-22F1-F79DA7A2462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86714" y="647706"/>
            <a:ext cx="1361861" cy="136185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a:extLst>
              <a:ext uri="{FF2B5EF4-FFF2-40B4-BE49-F238E27FC236}">
                <a16:creationId xmlns:a16="http://schemas.microsoft.com/office/drawing/2014/main" id="{E514E093-B31D-4A82-5716-C40DBE126758}"/>
              </a:ext>
            </a:extLst>
          </p:cNvPr>
          <p:cNvSpPr>
            <a:spLocks noGrp="1"/>
          </p:cNvSpPr>
          <p:nvPr>
            <p:ph type="ctrTitle"/>
          </p:nvPr>
        </p:nvSpPr>
        <p:spPr>
          <a:xfrm>
            <a:off x="752730" y="2377082"/>
            <a:ext cx="10686542" cy="2129591"/>
          </a:xfrm>
        </p:spPr>
        <p:txBody>
          <a:bodyPr anchor="ctr">
            <a:noAutofit/>
          </a:bodyPr>
          <a:lstStyle/>
          <a:p>
            <a:r>
              <a:rPr lang="es-ES" sz="4400" dirty="0"/>
              <a:t>2024/5 </a:t>
            </a:r>
            <a:br>
              <a:rPr lang="es-ES" sz="4400" dirty="0"/>
            </a:br>
            <a:r>
              <a:rPr lang="es-ES" sz="4400" dirty="0"/>
              <a:t>UN AÑO DE INTEGRACIÓN DE CHATGPT CON SERVICIOS POR SUSCRIPCIÓN</a:t>
            </a:r>
          </a:p>
        </p:txBody>
      </p:sp>
      <p:sp>
        <p:nvSpPr>
          <p:cNvPr id="13" name="Text Placeholder 12">
            <a:extLst>
              <a:ext uri="{FF2B5EF4-FFF2-40B4-BE49-F238E27FC236}">
                <a16:creationId xmlns:a16="http://schemas.microsoft.com/office/drawing/2014/main" id="{7993160F-5F65-8C8D-BFC0-319DCDDA20E4}"/>
              </a:ext>
            </a:extLst>
          </p:cNvPr>
          <p:cNvSpPr>
            <a:spLocks noGrp="1"/>
          </p:cNvSpPr>
          <p:nvPr>
            <p:ph type="subTitle" idx="1"/>
          </p:nvPr>
        </p:nvSpPr>
        <p:spPr>
          <a:xfrm>
            <a:off x="752730" y="4551083"/>
            <a:ext cx="10686542" cy="1655646"/>
          </a:xfrm>
        </p:spPr>
        <p:txBody>
          <a:bodyPr anchor="b">
            <a:normAutofit/>
          </a:bodyPr>
          <a:lstStyle/>
          <a:p>
            <a:r>
              <a:rPr lang="es-ES" sz="1600" dirty="0"/>
              <a:t>Varios fabricantes como Peugeot, Volkswagen y Mercedes-Benz han mejorado sus asistentes de voz integrando </a:t>
            </a:r>
            <a:r>
              <a:rPr lang="es-ES" sz="1600" dirty="0" err="1"/>
              <a:t>ChatGPT</a:t>
            </a:r>
            <a:r>
              <a:rPr lang="es-ES" sz="1600" dirty="0"/>
              <a:t>, con el objetivo de proporcionar navegación avanzada, </a:t>
            </a:r>
            <a:r>
              <a:rPr lang="es-ES" sz="1600" dirty="0" err="1"/>
              <a:t>infoentretenimiento</a:t>
            </a:r>
            <a:r>
              <a:rPr lang="es-ES" sz="1600" dirty="0"/>
              <a:t> y capacidades conversacionales mediante una suscripción de pago.</a:t>
            </a:r>
          </a:p>
        </p:txBody>
      </p:sp>
      <p:sp>
        <p:nvSpPr>
          <p:cNvPr id="17" name="TextBox 16">
            <a:extLst>
              <a:ext uri="{FF2B5EF4-FFF2-40B4-BE49-F238E27FC236}">
                <a16:creationId xmlns:a16="http://schemas.microsoft.com/office/drawing/2014/main" id="{F7E4607C-367D-4DDE-42E6-B4EE1CB9E590}"/>
              </a:ext>
            </a:extLst>
          </p:cNvPr>
          <p:cNvSpPr txBox="1"/>
          <p:nvPr/>
        </p:nvSpPr>
        <p:spPr>
          <a:xfrm>
            <a:off x="838569" y="6673093"/>
            <a:ext cx="1799874" cy="184666"/>
          </a:xfrm>
          <a:prstGeom prst="rect">
            <a:avLst/>
          </a:prstGeom>
          <a:noFill/>
        </p:spPr>
        <p:txBody>
          <a:bodyPr wrap="square" anchor="b">
            <a:spAutoFit/>
          </a:bodyPr>
          <a:lstStyle/>
          <a:p>
            <a:pPr defTabSz="914358">
              <a:buClr>
                <a:srgbClr val="000000"/>
              </a:buClr>
            </a:pPr>
            <a:r>
              <a:rPr lang="en-US" sz="600" kern="0" dirty="0">
                <a:solidFill>
                  <a:srgbClr val="A5A5A5"/>
                </a:solidFill>
                <a:latin typeface="Calibri Light" panose="020F0302020204030204"/>
                <a:cs typeface="Arial"/>
                <a:sym typeface="Arial"/>
              </a:rPr>
              <a:t>Credits: Stellantis, Volkswagen</a:t>
            </a:r>
            <a:endParaRPr lang="en-US" altLang="en-US" sz="600" kern="0" dirty="0">
              <a:solidFill>
                <a:srgbClr val="A5A5A5"/>
              </a:solidFill>
              <a:latin typeface="Calibri Light" panose="020F0302020204030204"/>
              <a:cs typeface="Arial"/>
              <a:sym typeface="Arial"/>
            </a:endParaRPr>
          </a:p>
        </p:txBody>
      </p:sp>
    </p:spTree>
    <p:extLst>
      <p:ext uri="{BB962C8B-B14F-4D97-AF65-F5344CB8AC3E}">
        <p14:creationId xmlns:p14="http://schemas.microsoft.com/office/powerpoint/2010/main" val="737974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Ride with Uber">
            <a:extLst>
              <a:ext uri="{FF2B5EF4-FFF2-40B4-BE49-F238E27FC236}">
                <a16:creationId xmlns:a16="http://schemas.microsoft.com/office/drawing/2014/main" id="{1D250663-EC8D-ACE4-A9F0-3151F779CFC6}"/>
              </a:ext>
            </a:extLst>
          </p:cNvPr>
          <p:cNvPicPr>
            <a:picLocks noChangeAspect="1" noChangeArrowheads="1"/>
          </p:cNvPicPr>
          <p:nvPr/>
        </p:nvPicPr>
        <p:blipFill rotWithShape="1">
          <a:blip r:embed="rId2" cstate="screen">
            <a:alphaModFix amt="60000"/>
            <a:extLst>
              <a:ext uri="{28A0092B-C50C-407E-A947-70E740481C1C}">
                <a14:useLocalDpi xmlns:a14="http://schemas.microsoft.com/office/drawing/2010/main"/>
              </a:ext>
            </a:extLst>
          </a:blip>
          <a:srcRect t="36822" b="20126"/>
          <a:stretch/>
        </p:blipFill>
        <p:spPr bwMode="auto">
          <a:xfrm>
            <a:off x="266627" y="280183"/>
            <a:ext cx="11711855" cy="63064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DC68C27-7F90-605C-22F1-F79DA7A246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86714" y="647706"/>
            <a:ext cx="1361861" cy="136185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a:extLst>
              <a:ext uri="{FF2B5EF4-FFF2-40B4-BE49-F238E27FC236}">
                <a16:creationId xmlns:a16="http://schemas.microsoft.com/office/drawing/2014/main" id="{E514E093-B31D-4A82-5716-C40DBE126758}"/>
              </a:ext>
            </a:extLst>
          </p:cNvPr>
          <p:cNvSpPr>
            <a:spLocks noGrp="1"/>
          </p:cNvSpPr>
          <p:nvPr>
            <p:ph type="ctrTitle"/>
          </p:nvPr>
        </p:nvSpPr>
        <p:spPr>
          <a:xfrm>
            <a:off x="752730" y="2377082"/>
            <a:ext cx="10686542" cy="2129591"/>
          </a:xfrm>
        </p:spPr>
        <p:txBody>
          <a:bodyPr anchor="ctr">
            <a:noAutofit/>
          </a:bodyPr>
          <a:lstStyle/>
          <a:p>
            <a:r>
              <a:rPr lang="es-ES" sz="4000" dirty="0"/>
              <a:t>UBER LANZARÁ UN ASISTENTE IA IMPULSADO POR OPENAI PARA RESPONDER A PREGUNTAS DE CONDUCTORES DE E.V.</a:t>
            </a:r>
          </a:p>
        </p:txBody>
      </p:sp>
      <p:sp>
        <p:nvSpPr>
          <p:cNvPr id="13" name="Text Placeholder 12">
            <a:extLst>
              <a:ext uri="{FF2B5EF4-FFF2-40B4-BE49-F238E27FC236}">
                <a16:creationId xmlns:a16="http://schemas.microsoft.com/office/drawing/2014/main" id="{7993160F-5F65-8C8D-BFC0-319DCDDA20E4}"/>
              </a:ext>
            </a:extLst>
          </p:cNvPr>
          <p:cNvSpPr>
            <a:spLocks noGrp="1"/>
          </p:cNvSpPr>
          <p:nvPr>
            <p:ph type="subTitle" idx="1"/>
          </p:nvPr>
        </p:nvSpPr>
        <p:spPr>
          <a:xfrm>
            <a:off x="752730" y="4551083"/>
            <a:ext cx="10686542" cy="1655646"/>
          </a:xfrm>
        </p:spPr>
        <p:txBody>
          <a:bodyPr anchor="b">
            <a:normAutofit/>
          </a:bodyPr>
          <a:lstStyle/>
          <a:p>
            <a:r>
              <a:rPr lang="es-ES" sz="1600" dirty="0"/>
              <a:t>A principios de 2025, Uber introducirá un asistente de IA en EE. UU., impulsado por GPT-4o, para ayudar a los conductores con preguntas sobre vehículos eléctricos. Accesible a través de la app de conductores de Uber, el asistente ofrecerá asesoramiento personalizado y actualizaciones continuas para apoyar la adopción de Vehículos Eléctricos.</a:t>
            </a:r>
          </a:p>
        </p:txBody>
      </p:sp>
      <p:sp>
        <p:nvSpPr>
          <p:cNvPr id="17" name="TextBox 16">
            <a:extLst>
              <a:ext uri="{FF2B5EF4-FFF2-40B4-BE49-F238E27FC236}">
                <a16:creationId xmlns:a16="http://schemas.microsoft.com/office/drawing/2014/main" id="{F7E4607C-367D-4DDE-42E6-B4EE1CB9E590}"/>
              </a:ext>
            </a:extLst>
          </p:cNvPr>
          <p:cNvSpPr txBox="1"/>
          <p:nvPr/>
        </p:nvSpPr>
        <p:spPr>
          <a:xfrm>
            <a:off x="838569" y="6673093"/>
            <a:ext cx="1799874" cy="184666"/>
          </a:xfrm>
          <a:prstGeom prst="rect">
            <a:avLst/>
          </a:prstGeom>
          <a:noFill/>
        </p:spPr>
        <p:txBody>
          <a:bodyPr wrap="square" anchor="b">
            <a:spAutoFit/>
          </a:bodyPr>
          <a:lstStyle/>
          <a:p>
            <a:pPr defTabSz="914358">
              <a:buClr>
                <a:srgbClr val="000000"/>
              </a:buClr>
            </a:pPr>
            <a:r>
              <a:rPr lang="en-US" sz="600" kern="0" dirty="0">
                <a:solidFill>
                  <a:srgbClr val="A5A5A5"/>
                </a:solidFill>
                <a:latin typeface="Calibri Light" panose="020F0302020204030204"/>
                <a:cs typeface="Arial"/>
                <a:sym typeface="Arial"/>
              </a:rPr>
              <a:t>Credits: TechCrunch , Uber</a:t>
            </a:r>
            <a:endParaRPr lang="en-US" altLang="en-US" sz="600" kern="0" dirty="0">
              <a:solidFill>
                <a:srgbClr val="A5A5A5"/>
              </a:solidFill>
              <a:latin typeface="Calibri Light" panose="020F0302020204030204"/>
              <a:cs typeface="Arial"/>
              <a:sym typeface="Arial"/>
            </a:endParaRPr>
          </a:p>
        </p:txBody>
      </p:sp>
      <p:pic>
        <p:nvPicPr>
          <p:cNvPr id="3" name="Picture 4">
            <a:extLst>
              <a:ext uri="{FF2B5EF4-FFF2-40B4-BE49-F238E27FC236}">
                <a16:creationId xmlns:a16="http://schemas.microsoft.com/office/drawing/2014/main" id="{E20E20E5-228E-E42A-CAC1-4C6920241CA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68268" y="483900"/>
            <a:ext cx="1361861" cy="472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696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2" descr="Long-exposure photo of car in traffic"/>
          <p:cNvPicPr preferRelativeResize="0"/>
          <p:nvPr/>
        </p:nvPicPr>
        <p:blipFill rotWithShape="1">
          <a:blip r:embed="rId3" cstate="email">
            <a:alphaModFix amt="35000"/>
            <a:extLst>
              <a:ext uri="{28A0092B-C50C-407E-A947-70E740481C1C}">
                <a14:useLocalDpi xmlns:a14="http://schemas.microsoft.com/office/drawing/2010/main"/>
              </a:ext>
            </a:extLst>
          </a:blip>
          <a:srcRect/>
          <a:stretch/>
        </p:blipFill>
        <p:spPr>
          <a:xfrm>
            <a:off x="428" y="-1142681"/>
            <a:ext cx="12191144" cy="9143359"/>
          </a:xfrm>
          <a:prstGeom prst="rect">
            <a:avLst/>
          </a:prstGeom>
          <a:noFill/>
          <a:ln>
            <a:noFill/>
          </a:ln>
        </p:spPr>
      </p:pic>
      <p:sp>
        <p:nvSpPr>
          <p:cNvPr id="320" name="Google Shape;320;p2"/>
          <p:cNvSpPr txBox="1">
            <a:spLocks noGrp="1"/>
          </p:cNvSpPr>
          <p:nvPr>
            <p:ph type="title"/>
          </p:nvPr>
        </p:nvSpPr>
        <p:spPr>
          <a:prstGeom prst="rect">
            <a:avLst/>
          </a:prstGeom>
          <a:noFill/>
          <a:ln>
            <a:noFill/>
          </a:ln>
        </p:spPr>
        <p:txBody>
          <a:bodyPr spcFirstLastPara="1" vert="horz" wrap="square" lIns="91419" tIns="45697" rIns="91419" bIns="45697" rtlCol="0" anchor="b" anchorCtr="0">
            <a:noAutofit/>
          </a:bodyPr>
          <a:lstStyle/>
          <a:p>
            <a:pPr>
              <a:spcBef>
                <a:spcPts val="0"/>
              </a:spcBef>
              <a:buClr>
                <a:srgbClr val="FFFFFF"/>
              </a:buClr>
              <a:buSzPts val="3200"/>
            </a:pPr>
            <a:r>
              <a:rPr lang="en-US" sz="1800" dirty="0"/>
              <a:t>CASO DE USO</a:t>
            </a:r>
            <a:br>
              <a:rPr lang="en-US" sz="1800" dirty="0"/>
            </a:br>
            <a:r>
              <a:rPr lang="en-US" sz="1800" dirty="0">
                <a:solidFill>
                  <a:srgbClr val="FFFFFF"/>
                </a:solidFill>
              </a:rPr>
              <a:t>IA </a:t>
            </a:r>
            <a:r>
              <a:rPr lang="en-US" sz="1800" dirty="0" err="1">
                <a:solidFill>
                  <a:srgbClr val="FFFFFF"/>
                </a:solidFill>
              </a:rPr>
              <a:t>Generativa</a:t>
            </a:r>
            <a:r>
              <a:rPr lang="en-US" sz="1800" dirty="0">
                <a:solidFill>
                  <a:srgbClr val="FFFFFF"/>
                </a:solidFill>
              </a:rPr>
              <a:t> </a:t>
            </a:r>
            <a:r>
              <a:rPr lang="en-US" sz="1800" dirty="0" err="1">
                <a:solidFill>
                  <a:srgbClr val="FFFFFF"/>
                </a:solidFill>
              </a:rPr>
              <a:t>Aplicada</a:t>
            </a:r>
            <a:r>
              <a:rPr lang="en-US" sz="1800" dirty="0">
                <a:solidFill>
                  <a:srgbClr val="FFFFFF"/>
                </a:solidFill>
              </a:rPr>
              <a:t> a La </a:t>
            </a:r>
            <a:r>
              <a:rPr lang="en-US" sz="1800" dirty="0" err="1">
                <a:solidFill>
                  <a:srgbClr val="FFFFFF"/>
                </a:solidFill>
              </a:rPr>
              <a:t>Experiencia</a:t>
            </a:r>
            <a:r>
              <a:rPr lang="en-US" sz="1800" dirty="0">
                <a:solidFill>
                  <a:srgbClr val="FFFFFF"/>
                </a:solidFill>
              </a:rPr>
              <a:t> de </a:t>
            </a:r>
            <a:r>
              <a:rPr lang="en-US" sz="1800" dirty="0" err="1">
                <a:solidFill>
                  <a:srgbClr val="FFFFFF"/>
                </a:solidFill>
              </a:rPr>
              <a:t>Cliente</a:t>
            </a:r>
            <a:r>
              <a:rPr lang="en-US" sz="1800" dirty="0">
                <a:solidFill>
                  <a:srgbClr val="FFFFFF"/>
                </a:solidFill>
              </a:rPr>
              <a:t> </a:t>
            </a:r>
            <a:r>
              <a:rPr lang="en-US" sz="1800" dirty="0" err="1">
                <a:solidFill>
                  <a:srgbClr val="FFFFFF"/>
                </a:solidFill>
              </a:rPr>
              <a:t>en</a:t>
            </a:r>
            <a:r>
              <a:rPr lang="en-US" sz="1800" dirty="0">
                <a:solidFill>
                  <a:srgbClr val="FFFFFF"/>
                </a:solidFill>
              </a:rPr>
              <a:t> </a:t>
            </a:r>
            <a:r>
              <a:rPr lang="en-US" sz="1800" dirty="0" err="1">
                <a:solidFill>
                  <a:srgbClr val="FFFFFF"/>
                </a:solidFill>
              </a:rPr>
              <a:t>el</a:t>
            </a:r>
            <a:r>
              <a:rPr lang="en-US" sz="1800" dirty="0">
                <a:solidFill>
                  <a:srgbClr val="FFFFFF"/>
                </a:solidFill>
              </a:rPr>
              <a:t> Mundo ‘Automotive’</a:t>
            </a:r>
          </a:p>
        </p:txBody>
      </p:sp>
      <p:sp>
        <p:nvSpPr>
          <p:cNvPr id="3" name="Google Shape;802;p23">
            <a:hlinkClick r:id="rId4"/>
            <a:extLst>
              <a:ext uri="{FF2B5EF4-FFF2-40B4-BE49-F238E27FC236}">
                <a16:creationId xmlns:a16="http://schemas.microsoft.com/office/drawing/2014/main" id="{CA70F299-47A4-5DBF-B1BB-5085567A065F}"/>
              </a:ext>
            </a:extLst>
          </p:cNvPr>
          <p:cNvSpPr txBox="1"/>
          <p:nvPr/>
        </p:nvSpPr>
        <p:spPr>
          <a:xfrm>
            <a:off x="3042674" y="6410862"/>
            <a:ext cx="6109425" cy="276952"/>
          </a:xfrm>
          <a:prstGeom prst="rect">
            <a:avLst/>
          </a:prstGeom>
          <a:noFill/>
          <a:ln>
            <a:noFill/>
          </a:ln>
        </p:spPr>
        <p:txBody>
          <a:bodyPr spcFirstLastPara="1" wrap="square" lIns="91419" tIns="45697" rIns="91419" bIns="45697" anchor="ctr" anchorCtr="0">
            <a:spAutoFit/>
          </a:bodyPr>
          <a:lstStyle/>
          <a:p>
            <a:pPr algn="ctr" defTabSz="914358">
              <a:buClr>
                <a:srgbClr val="000000"/>
              </a:buClr>
            </a:pPr>
            <a:r>
              <a:rPr lang="en-US" sz="1200" kern="0" dirty="0">
                <a:solidFill>
                  <a:srgbClr val="FFC000"/>
                </a:solidFill>
                <a:latin typeface="Calibri Light" panose="020F0302020204030204"/>
                <a:ea typeface="Calibri"/>
                <a:cs typeface="Calibri"/>
                <a:sym typeface="Calibri"/>
              </a:rPr>
              <a:t>www.five-whys.com</a:t>
            </a:r>
            <a:endParaRPr sz="1000" kern="0" dirty="0">
              <a:solidFill>
                <a:srgbClr val="000000"/>
              </a:solidFill>
              <a:latin typeface="Calibri Light" panose="020F0302020204030204"/>
              <a:cs typeface="Arial"/>
              <a:sym typeface="Arial"/>
            </a:endParaRPr>
          </a:p>
        </p:txBody>
      </p:sp>
      <p:sp>
        <p:nvSpPr>
          <p:cNvPr id="7" name="Text Placeholder 6">
            <a:extLst>
              <a:ext uri="{FF2B5EF4-FFF2-40B4-BE49-F238E27FC236}">
                <a16:creationId xmlns:a16="http://schemas.microsoft.com/office/drawing/2014/main" id="{1F645D86-D396-5655-2532-6E0A1F7DE88D}"/>
              </a:ext>
            </a:extLst>
          </p:cNvPr>
          <p:cNvSpPr>
            <a:spLocks noGrp="1"/>
          </p:cNvSpPr>
          <p:nvPr>
            <p:ph type="body" idx="1"/>
          </p:nvPr>
        </p:nvSpPr>
        <p:spPr/>
        <p:txBody>
          <a:bodyPr/>
          <a:lstStyle/>
          <a:p>
            <a:endParaRPr lang="en-SG"/>
          </a:p>
        </p:txBody>
      </p:sp>
      <p:sp>
        <p:nvSpPr>
          <p:cNvPr id="8" name="Google Shape;363;p6">
            <a:extLst>
              <a:ext uri="{FF2B5EF4-FFF2-40B4-BE49-F238E27FC236}">
                <a16:creationId xmlns:a16="http://schemas.microsoft.com/office/drawing/2014/main" id="{92D94DCF-725A-DDDA-1DCB-66FE4D299B6E}"/>
              </a:ext>
            </a:extLst>
          </p:cNvPr>
          <p:cNvSpPr txBox="1">
            <a:spLocks/>
          </p:cNvSpPr>
          <p:nvPr/>
        </p:nvSpPr>
        <p:spPr>
          <a:xfrm>
            <a:off x="832219" y="4589382"/>
            <a:ext cx="10514862" cy="1500082"/>
          </a:xfrm>
          <a:prstGeom prst="rect">
            <a:avLst/>
          </a:prstGeom>
          <a:noFill/>
          <a:ln>
            <a:noFill/>
          </a:ln>
        </p:spPr>
        <p:txBody>
          <a:bodyPr spcFirstLastPara="1" vert="horz" wrap="square" lIns="91419" tIns="45697" rIns="91419" bIns="45697"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defTabSz="914358">
              <a:lnSpc>
                <a:spcPct val="100000"/>
              </a:lnSpc>
              <a:spcBef>
                <a:spcPts val="0"/>
              </a:spcBef>
              <a:buClr>
                <a:srgbClr val="FFC000"/>
              </a:buClr>
              <a:buSzPts val="4800"/>
            </a:pPr>
            <a:r>
              <a:rPr lang="en-US" sz="4800" spc="300" dirty="0">
                <a:solidFill>
                  <a:srgbClr val="FFC000"/>
                </a:solidFill>
                <a:latin typeface="Calibri Light" panose="020F0302020204030204"/>
                <a:ea typeface="Calibri"/>
                <a:cs typeface="Calibri"/>
                <a:sym typeface="Calibri"/>
              </a:rPr>
              <a:t>     - GLUCOSE Agentic AI</a:t>
            </a:r>
            <a:endParaRPr lang="en-US" sz="4800" spc="300" dirty="0">
              <a:solidFill>
                <a:srgbClr val="FFFFFF"/>
              </a:solidFill>
              <a:latin typeface="Calibri Light" panose="020F0302020204030204"/>
              <a:ea typeface="Calibri"/>
              <a:cs typeface="Calibri"/>
              <a:sym typeface="Calibri"/>
            </a:endParaRPr>
          </a:p>
        </p:txBody>
      </p:sp>
      <p:pic>
        <p:nvPicPr>
          <p:cNvPr id="10" name="Picture 9" descr="A black background with white letters and a yellow dot&#10;&#10;Description automatically generated">
            <a:extLst>
              <a:ext uri="{FF2B5EF4-FFF2-40B4-BE49-F238E27FC236}">
                <a16:creationId xmlns:a16="http://schemas.microsoft.com/office/drawing/2014/main" id="{2569EEB8-486C-A4AA-C806-D59A4AB299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4412" y="4785391"/>
            <a:ext cx="885387" cy="52117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6"/>
        <p:cNvGrpSpPr/>
        <p:nvPr/>
      </p:nvGrpSpPr>
      <p:grpSpPr>
        <a:xfrm>
          <a:off x="0" y="0"/>
          <a:ext cx="0" cy="0"/>
          <a:chOff x="0" y="0"/>
          <a:chExt cx="0" cy="0"/>
        </a:xfrm>
      </p:grpSpPr>
      <p:pic>
        <p:nvPicPr>
          <p:cNvPr id="327" name="Google Shape;327;p3" descr="Cars parked in a line"/>
          <p:cNvPicPr preferRelativeResize="0">
            <a:picLocks noGrp="1"/>
          </p:cNvPicPr>
          <p:nvPr>
            <p:ph type="pic" idx="2"/>
          </p:nvPr>
        </p:nvPicPr>
        <p:blipFill rotWithShape="1">
          <a:blip r:embed="rId3" cstate="screen">
            <a:alphaModFix amt="35000"/>
            <a:extLst>
              <a:ext uri="{28A0092B-C50C-407E-A947-70E740481C1C}">
                <a14:useLocalDpi xmlns:a14="http://schemas.microsoft.com/office/drawing/2010/main"/>
              </a:ext>
            </a:extLst>
          </a:blip>
          <a:srcRect/>
          <a:stretch/>
        </p:blipFill>
        <p:spPr>
          <a:prstGeom prst="rect">
            <a:avLst/>
          </a:prstGeom>
          <a:noFill/>
          <a:ln>
            <a:noFill/>
          </a:ln>
        </p:spPr>
      </p:pic>
      <p:sp>
        <p:nvSpPr>
          <p:cNvPr id="328" name="Google Shape;328;p3"/>
          <p:cNvSpPr txBox="1">
            <a:spLocks noGrp="1"/>
          </p:cNvSpPr>
          <p:nvPr>
            <p:ph type="title"/>
          </p:nvPr>
        </p:nvSpPr>
        <p:spPr>
          <a:xfrm>
            <a:off x="800863" y="3108674"/>
            <a:ext cx="2894613" cy="640653"/>
          </a:xfrm>
          <a:prstGeom prst="rect">
            <a:avLst/>
          </a:prstGeom>
          <a:noFill/>
          <a:ln>
            <a:noFill/>
          </a:ln>
        </p:spPr>
        <p:txBody>
          <a:bodyPr spcFirstLastPara="1" vert="horz" wrap="square" lIns="91419" tIns="45697" rIns="91419" bIns="45697" rtlCol="0" anchor="ctr" anchorCtr="0">
            <a:normAutofit fontScale="90000"/>
          </a:bodyPr>
          <a:lstStyle/>
          <a:p>
            <a:pPr>
              <a:buSzPct val="100000"/>
            </a:pPr>
            <a:r>
              <a:rPr lang="en-US" dirty="0"/>
              <a:t>CLIENTES</a:t>
            </a:r>
            <a:endParaRPr dirty="0"/>
          </a:p>
        </p:txBody>
      </p:sp>
      <p:sp>
        <p:nvSpPr>
          <p:cNvPr id="329" name="Google Shape;329;p3"/>
          <p:cNvSpPr txBox="1">
            <a:spLocks noGrp="1"/>
          </p:cNvSpPr>
          <p:nvPr>
            <p:ph type="body" idx="1"/>
          </p:nvPr>
        </p:nvSpPr>
        <p:spPr>
          <a:xfrm>
            <a:off x="4921282" y="2682311"/>
            <a:ext cx="6833303" cy="426363"/>
          </a:xfrm>
          <a:prstGeom prst="rect">
            <a:avLst/>
          </a:prstGeom>
          <a:noFill/>
          <a:ln>
            <a:noFill/>
          </a:ln>
        </p:spPr>
        <p:txBody>
          <a:bodyPr spcFirstLastPara="1" vert="horz" wrap="square" lIns="91419" tIns="45697" rIns="91419" bIns="45697" rtlCol="0" anchor="t" anchorCtr="0">
            <a:normAutofit/>
          </a:bodyPr>
          <a:lstStyle/>
          <a:p>
            <a:pPr marL="0">
              <a:spcBef>
                <a:spcPts val="0"/>
              </a:spcBef>
              <a:buSzPct val="100000"/>
            </a:pPr>
            <a:r>
              <a:rPr lang="en-US" sz="1600" dirty="0"/>
              <a:t>MARCAS DE AUTOMÓVILES Y OPERADORES DE MOVILIDAD</a:t>
            </a:r>
          </a:p>
        </p:txBody>
      </p:sp>
      <p:sp>
        <p:nvSpPr>
          <p:cNvPr id="330" name="Google Shape;330;p3"/>
          <p:cNvSpPr txBox="1">
            <a:spLocks noGrp="1"/>
          </p:cNvSpPr>
          <p:nvPr>
            <p:ph type="body" idx="3"/>
          </p:nvPr>
        </p:nvSpPr>
        <p:spPr>
          <a:xfrm>
            <a:off x="4921283" y="3061787"/>
            <a:ext cx="6203565" cy="1832839"/>
          </a:xfrm>
          <a:prstGeom prst="rect">
            <a:avLst/>
          </a:prstGeom>
          <a:noFill/>
          <a:ln>
            <a:noFill/>
          </a:ln>
        </p:spPr>
        <p:txBody>
          <a:bodyPr spcFirstLastPara="1" vert="horz" wrap="square" lIns="91419" tIns="45697" rIns="91419" bIns="45697" rtlCol="0" anchor="t" anchorCtr="0">
            <a:normAutofit/>
          </a:bodyPr>
          <a:lstStyle/>
          <a:p>
            <a:pPr marL="0" indent="0">
              <a:buSzPts val="1200"/>
            </a:pPr>
            <a:r>
              <a:rPr lang="es-ES" sz="1400" dirty="0"/>
              <a:t>Fabricantes (</a:t>
            </a:r>
            <a:r>
              <a:rPr lang="es-ES" sz="1400" dirty="0" err="1"/>
              <a:t>OEMs</a:t>
            </a:r>
            <a:r>
              <a:rPr lang="es-ES" sz="1400" dirty="0"/>
              <a:t>) y Entidades de Distribución; Nacionales o Regionales</a:t>
            </a:r>
          </a:p>
          <a:p>
            <a:pPr marL="0" indent="0">
              <a:buSzPts val="1200"/>
            </a:pPr>
            <a:r>
              <a:rPr lang="es-ES" sz="1400" dirty="0"/>
              <a:t>Operadores de Movilidad y Grandes Flotas: Leasing, alquiler, propietarios de flotas</a:t>
            </a:r>
          </a:p>
          <a:p>
            <a:pPr marL="0" indent="0">
              <a:buSzPts val="1200"/>
            </a:pPr>
            <a:r>
              <a:rPr lang="es-ES" sz="1400" dirty="0"/>
              <a:t>Plataformas de Suscripción y Car-</a:t>
            </a:r>
            <a:r>
              <a:rPr lang="es-ES" sz="1400" dirty="0" err="1"/>
              <a:t>sharing</a:t>
            </a:r>
            <a:endParaRPr lang="es-ES" sz="1400" dirty="0"/>
          </a:p>
          <a:p>
            <a:pPr marL="0" indent="0">
              <a:buSzPts val="1200"/>
            </a:pPr>
            <a:r>
              <a:rPr lang="es-ES" sz="1400" dirty="0"/>
              <a:t>Grandes Grupos de Concesionarios</a:t>
            </a:r>
            <a:endParaRPr lang="en-US" sz="1400" dirty="0"/>
          </a:p>
        </p:txBody>
      </p:sp>
      <p:sp>
        <p:nvSpPr>
          <p:cNvPr id="4" name="Google Shape;15;p88">
            <a:extLst>
              <a:ext uri="{FF2B5EF4-FFF2-40B4-BE49-F238E27FC236}">
                <a16:creationId xmlns:a16="http://schemas.microsoft.com/office/drawing/2014/main" id="{B1804794-527E-51E1-F46A-528DABBF5A79}"/>
              </a:ext>
            </a:extLst>
          </p:cNvPr>
          <p:cNvSpPr txBox="1"/>
          <p:nvPr/>
        </p:nvSpPr>
        <p:spPr>
          <a:xfrm rot="16200000">
            <a:off x="-757540" y="5729945"/>
            <a:ext cx="1879147" cy="369285"/>
          </a:xfrm>
          <a:prstGeom prst="rect">
            <a:avLst/>
          </a:prstGeom>
          <a:noFill/>
          <a:ln>
            <a:noFill/>
          </a:ln>
        </p:spPr>
        <p:txBody>
          <a:bodyPr spcFirstLastPara="1" wrap="square" lIns="91419" tIns="45697" rIns="91419" bIns="45697" anchor="t" anchorCtr="0">
            <a:spAutoFit/>
          </a:bodyPr>
          <a:lstStyle/>
          <a:p>
            <a:pPr defTabSz="914358">
              <a:buClr>
                <a:srgbClr val="000000"/>
              </a:buClr>
            </a:pPr>
            <a:r>
              <a:rPr lang="en-US" kern="0" spc="300" dirty="0">
                <a:solidFill>
                  <a:srgbClr val="FFC000"/>
                </a:solidFill>
                <a:latin typeface="Calibri Light" panose="020F0302020204030204" pitchFamily="34" charset="0"/>
                <a:ea typeface="Calibri Light" panose="020F0302020204030204" pitchFamily="34" charset="0"/>
                <a:cs typeface="Calibri Light" panose="020F0302020204030204" pitchFamily="34" charset="0"/>
                <a:sym typeface="Calibri"/>
              </a:rPr>
              <a:t>GLUCOSE</a:t>
            </a:r>
            <a:endParaRPr kern="0" spc="3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grpSp>
        <p:nvGrpSpPr>
          <p:cNvPr id="5" name="Group 4">
            <a:extLst>
              <a:ext uri="{FF2B5EF4-FFF2-40B4-BE49-F238E27FC236}">
                <a16:creationId xmlns:a16="http://schemas.microsoft.com/office/drawing/2014/main" id="{B95A082F-3E16-2D18-EC39-A94B64FAAAE6}"/>
              </a:ext>
            </a:extLst>
          </p:cNvPr>
          <p:cNvGrpSpPr/>
          <p:nvPr/>
        </p:nvGrpSpPr>
        <p:grpSpPr>
          <a:xfrm>
            <a:off x="5194080" y="4154370"/>
            <a:ext cx="35277" cy="66955"/>
            <a:chOff x="5194016" y="4154421"/>
            <a:chExt cx="35280" cy="66960"/>
          </a:xfrm>
        </p:grpSpPr>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95D70786-1967-E7EF-4A82-987EBF55307F}"/>
                    </a:ext>
                  </a:extLst>
                </p14:cNvPr>
                <p14:cNvContentPartPr/>
                <p14:nvPr/>
              </p14:nvContentPartPr>
              <p14:xfrm>
                <a:off x="5194016" y="4195101"/>
                <a:ext cx="22320" cy="26280"/>
              </p14:xfrm>
            </p:contentPart>
          </mc:Choice>
          <mc:Fallback xmlns="">
            <p:pic>
              <p:nvPicPr>
                <p:cNvPr id="2" name="Ink 1">
                  <a:extLst>
                    <a:ext uri="{FF2B5EF4-FFF2-40B4-BE49-F238E27FC236}">
                      <a16:creationId xmlns:a16="http://schemas.microsoft.com/office/drawing/2014/main" id="{95D70786-1967-E7EF-4A82-987EBF55307F}"/>
                    </a:ext>
                  </a:extLst>
                </p:cNvPr>
                <p:cNvPicPr/>
                <p:nvPr/>
              </p:nvPicPr>
              <p:blipFill>
                <a:blip r:embed="rId5"/>
                <a:stretch>
                  <a:fillRect/>
                </a:stretch>
              </p:blipFill>
              <p:spPr>
                <a:xfrm>
                  <a:off x="5185159" y="4186101"/>
                  <a:ext cx="3968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387743F1-69F0-775A-3FF5-201A22097172}"/>
                    </a:ext>
                  </a:extLst>
                </p14:cNvPr>
                <p14:cNvContentPartPr/>
                <p14:nvPr/>
              </p14:nvContentPartPr>
              <p14:xfrm>
                <a:off x="5222096" y="4154421"/>
                <a:ext cx="7200" cy="24480"/>
              </p14:xfrm>
            </p:contentPart>
          </mc:Choice>
          <mc:Fallback xmlns="">
            <p:pic>
              <p:nvPicPr>
                <p:cNvPr id="3" name="Ink 2">
                  <a:extLst>
                    <a:ext uri="{FF2B5EF4-FFF2-40B4-BE49-F238E27FC236}">
                      <a16:creationId xmlns:a16="http://schemas.microsoft.com/office/drawing/2014/main" id="{387743F1-69F0-775A-3FF5-201A22097172}"/>
                    </a:ext>
                  </a:extLst>
                </p:cNvPr>
                <p:cNvPicPr/>
                <p:nvPr/>
              </p:nvPicPr>
              <p:blipFill>
                <a:blip r:embed="rId7"/>
                <a:stretch>
                  <a:fillRect/>
                </a:stretch>
              </p:blipFill>
              <p:spPr>
                <a:xfrm>
                  <a:off x="5213096" y="4145421"/>
                  <a:ext cx="24840" cy="42120"/>
                </a:xfrm>
                <a:prstGeom prst="rect">
                  <a:avLst/>
                </a:prstGeom>
              </p:spPr>
            </p:pic>
          </mc:Fallback>
        </mc:AlternateContent>
      </p:grpSp>
    </p:spTree>
    <p:extLst>
      <p:ext uri="{BB962C8B-B14F-4D97-AF65-F5344CB8AC3E}">
        <p14:creationId xmlns:p14="http://schemas.microsoft.com/office/powerpoint/2010/main" val="2004173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8"/>
        <p:cNvGrpSpPr/>
        <p:nvPr/>
      </p:nvGrpSpPr>
      <p:grpSpPr>
        <a:xfrm>
          <a:off x="0" y="0"/>
          <a:ext cx="0" cy="0"/>
          <a:chOff x="0" y="0"/>
          <a:chExt cx="0" cy="0"/>
        </a:xfrm>
      </p:grpSpPr>
      <p:sp>
        <p:nvSpPr>
          <p:cNvPr id="339" name="Google Shape;339;p4"/>
          <p:cNvSpPr txBox="1">
            <a:spLocks noGrp="1"/>
          </p:cNvSpPr>
          <p:nvPr>
            <p:ph type="title"/>
          </p:nvPr>
        </p:nvSpPr>
        <p:spPr>
          <a:xfrm>
            <a:off x="726657" y="3108674"/>
            <a:ext cx="3043025" cy="640653"/>
          </a:xfrm>
          <a:prstGeom prst="rect">
            <a:avLst/>
          </a:prstGeom>
          <a:noFill/>
          <a:ln>
            <a:noFill/>
          </a:ln>
        </p:spPr>
        <p:txBody>
          <a:bodyPr spcFirstLastPara="1" vert="horz" wrap="square" lIns="91419" tIns="45697" rIns="91419" bIns="45697" rtlCol="0" anchor="ctr" anchorCtr="0">
            <a:normAutofit fontScale="90000"/>
          </a:bodyPr>
          <a:lstStyle/>
          <a:p>
            <a:pPr>
              <a:buSzPct val="100000"/>
            </a:pPr>
            <a:r>
              <a:rPr lang="en-US" dirty="0"/>
              <a:t>PROBLEMA</a:t>
            </a:r>
            <a:endParaRPr dirty="0"/>
          </a:p>
        </p:txBody>
      </p:sp>
      <p:sp>
        <p:nvSpPr>
          <p:cNvPr id="340" name="Google Shape;340;p4"/>
          <p:cNvSpPr txBox="1">
            <a:spLocks noGrp="1"/>
          </p:cNvSpPr>
          <p:nvPr>
            <p:ph type="body" idx="1"/>
          </p:nvPr>
        </p:nvSpPr>
        <p:spPr>
          <a:xfrm>
            <a:off x="4919939" y="1515146"/>
            <a:ext cx="3336404" cy="426363"/>
          </a:xfrm>
          <a:prstGeom prst="rect">
            <a:avLst/>
          </a:prstGeom>
          <a:noFill/>
          <a:ln>
            <a:noFill/>
          </a:ln>
        </p:spPr>
        <p:txBody>
          <a:bodyPr spcFirstLastPara="1" vert="horz" wrap="square" lIns="91419" tIns="45697" rIns="91419" bIns="45697" rtlCol="0" anchor="t" anchorCtr="0">
            <a:normAutofit/>
          </a:bodyPr>
          <a:lstStyle/>
          <a:p>
            <a:pPr marL="0">
              <a:spcBef>
                <a:spcPts val="0"/>
              </a:spcBef>
              <a:buSzPct val="100000"/>
            </a:pPr>
            <a:r>
              <a:rPr lang="en-US" sz="1500" dirty="0"/>
              <a:t>AUMENTO DE LA COMPLEJIDAD</a:t>
            </a:r>
            <a:endParaRPr sz="1500" dirty="0"/>
          </a:p>
        </p:txBody>
      </p:sp>
      <p:sp>
        <p:nvSpPr>
          <p:cNvPr id="341" name="Google Shape;341;p4"/>
          <p:cNvSpPr txBox="1">
            <a:spLocks noGrp="1"/>
          </p:cNvSpPr>
          <p:nvPr>
            <p:ph type="body" idx="2"/>
          </p:nvPr>
        </p:nvSpPr>
        <p:spPr>
          <a:xfrm>
            <a:off x="4919939" y="1894622"/>
            <a:ext cx="3336404" cy="1306436"/>
          </a:xfrm>
          <a:prstGeom prst="rect">
            <a:avLst/>
          </a:prstGeom>
          <a:noFill/>
          <a:ln>
            <a:noFill/>
          </a:ln>
        </p:spPr>
        <p:txBody>
          <a:bodyPr spcFirstLastPara="1" vert="horz" wrap="square" lIns="91419" tIns="45697" rIns="91419" bIns="45697" rtlCol="0" anchor="t" anchorCtr="0">
            <a:noAutofit/>
          </a:bodyPr>
          <a:lstStyle/>
          <a:p>
            <a:pPr marL="0" indent="0">
              <a:lnSpc>
                <a:spcPct val="100000"/>
              </a:lnSpc>
              <a:buSzPct val="100000"/>
            </a:pPr>
            <a:r>
              <a:rPr lang="es-ES" sz="1200" dirty="0"/>
              <a:t>La creciente complejidad de los vehículos y la alta rotación exponen a los usuarios de movilidad a vehículos y características desconocidas, lo que requiere una introducción, explicación y demostración continuas; sumando costos adicionales y desafíos para ofrecer experiencias satisfactorias al usuario.</a:t>
            </a:r>
            <a:endParaRPr sz="1200" dirty="0"/>
          </a:p>
        </p:txBody>
      </p:sp>
      <p:sp>
        <p:nvSpPr>
          <p:cNvPr id="342" name="Google Shape;342;p4"/>
          <p:cNvSpPr txBox="1">
            <a:spLocks noGrp="1"/>
          </p:cNvSpPr>
          <p:nvPr>
            <p:ph type="body" idx="3"/>
          </p:nvPr>
        </p:nvSpPr>
        <p:spPr>
          <a:xfrm>
            <a:off x="8422319" y="1515146"/>
            <a:ext cx="3501777" cy="426363"/>
          </a:xfrm>
          <a:prstGeom prst="rect">
            <a:avLst/>
          </a:prstGeom>
          <a:noFill/>
          <a:ln>
            <a:noFill/>
          </a:ln>
        </p:spPr>
        <p:txBody>
          <a:bodyPr spcFirstLastPara="1" vert="horz" wrap="square" lIns="91419" tIns="45697" rIns="91419" bIns="45697" rtlCol="0" anchor="t" anchorCtr="0">
            <a:normAutofit/>
          </a:bodyPr>
          <a:lstStyle/>
          <a:p>
            <a:pPr marL="0">
              <a:spcBef>
                <a:spcPts val="0"/>
              </a:spcBef>
              <a:buSzPct val="100000"/>
            </a:pPr>
            <a:r>
              <a:rPr lang="en-US" sz="1500" dirty="0"/>
              <a:t>EXPANSIÓN DE LA MOVILIDAD</a:t>
            </a:r>
          </a:p>
        </p:txBody>
      </p:sp>
      <p:sp>
        <p:nvSpPr>
          <p:cNvPr id="343" name="Google Shape;343;p4"/>
          <p:cNvSpPr txBox="1">
            <a:spLocks noGrp="1"/>
          </p:cNvSpPr>
          <p:nvPr>
            <p:ph type="body" idx="4"/>
          </p:nvPr>
        </p:nvSpPr>
        <p:spPr>
          <a:xfrm>
            <a:off x="8422319" y="1894622"/>
            <a:ext cx="3501777" cy="1306436"/>
          </a:xfrm>
          <a:prstGeom prst="rect">
            <a:avLst/>
          </a:prstGeom>
          <a:noFill/>
          <a:ln>
            <a:noFill/>
          </a:ln>
        </p:spPr>
        <p:txBody>
          <a:bodyPr spcFirstLastPara="1" vert="horz" wrap="square" lIns="91419" tIns="45697" rIns="91419" bIns="45697" rtlCol="0" anchor="t" anchorCtr="0">
            <a:noAutofit/>
          </a:bodyPr>
          <a:lstStyle/>
          <a:p>
            <a:pPr marL="0" indent="0">
              <a:lnSpc>
                <a:spcPct val="100000"/>
              </a:lnSpc>
              <a:buSzPct val="100000"/>
            </a:pPr>
            <a:r>
              <a:rPr lang="es-ES" sz="1200" dirty="0"/>
              <a:t>Con la aparición y adopción de nuevas ofertas de movilidad altamente competitivas, los Operadores de Movilidad deben desarrollar y comercializar de manera rentable ofertas y beneficios atractivos para atraer y retener a usuarios enfocados en el valor que buscan alternativas flexibles; lo que requiere una inversión significativa en servicios y esfuerzos de marketing únicos.</a:t>
            </a:r>
            <a:endParaRPr sz="1200" dirty="0"/>
          </a:p>
        </p:txBody>
      </p:sp>
      <p:sp>
        <p:nvSpPr>
          <p:cNvPr id="344" name="Google Shape;344;p4"/>
          <p:cNvSpPr txBox="1">
            <a:spLocks noGrp="1"/>
          </p:cNvSpPr>
          <p:nvPr>
            <p:ph type="body" idx="5"/>
          </p:nvPr>
        </p:nvSpPr>
        <p:spPr>
          <a:xfrm>
            <a:off x="4919939" y="3649739"/>
            <a:ext cx="3336404" cy="428861"/>
          </a:xfrm>
          <a:prstGeom prst="rect">
            <a:avLst/>
          </a:prstGeom>
          <a:noFill/>
          <a:ln>
            <a:noFill/>
          </a:ln>
        </p:spPr>
        <p:txBody>
          <a:bodyPr spcFirstLastPara="1" vert="horz" wrap="square" lIns="91419" tIns="45697" rIns="91419" bIns="45697" rtlCol="0" anchor="t" anchorCtr="0">
            <a:noAutofit/>
          </a:bodyPr>
          <a:lstStyle/>
          <a:p>
            <a:pPr marL="0">
              <a:spcBef>
                <a:spcPts val="0"/>
              </a:spcBef>
              <a:buSzPct val="100000"/>
            </a:pPr>
            <a:r>
              <a:rPr lang="es-ES" sz="1500" dirty="0"/>
              <a:t>EXPERIENCIA DESCONECTADA </a:t>
            </a:r>
          </a:p>
          <a:p>
            <a:pPr marL="0">
              <a:spcBef>
                <a:spcPts val="0"/>
              </a:spcBef>
              <a:buSzPct val="100000"/>
            </a:pPr>
            <a:r>
              <a:rPr lang="es-ES" sz="1500" dirty="0"/>
              <a:t>DE MARCA Y PRODUCTO</a:t>
            </a:r>
            <a:endParaRPr sz="1500" dirty="0"/>
          </a:p>
        </p:txBody>
      </p:sp>
      <p:sp>
        <p:nvSpPr>
          <p:cNvPr id="345" name="Google Shape;345;p4"/>
          <p:cNvSpPr txBox="1">
            <a:spLocks noGrp="1"/>
          </p:cNvSpPr>
          <p:nvPr>
            <p:ph type="body" idx="6"/>
          </p:nvPr>
        </p:nvSpPr>
        <p:spPr>
          <a:xfrm>
            <a:off x="4919939" y="4076535"/>
            <a:ext cx="3336404" cy="1258846"/>
          </a:xfrm>
          <a:prstGeom prst="rect">
            <a:avLst/>
          </a:prstGeom>
          <a:noFill/>
          <a:ln>
            <a:noFill/>
          </a:ln>
        </p:spPr>
        <p:txBody>
          <a:bodyPr spcFirstLastPara="1" vert="horz" wrap="square" lIns="91419" tIns="45697" rIns="91419" bIns="45697" rtlCol="0" anchor="t" anchorCtr="0">
            <a:normAutofit/>
          </a:bodyPr>
          <a:lstStyle/>
          <a:p>
            <a:pPr marL="0" indent="0">
              <a:buSzPct val="100000"/>
            </a:pPr>
            <a:r>
              <a:rPr lang="es-ES" sz="1200" dirty="0"/>
              <a:t>Existe una desconexión y una creciente complejidad al cerrar la brecha entre el marketing de marca y la experiencia real de servicio y producto, lo cual es difícil de orquestar y entregar de manera rentable a escala.</a:t>
            </a:r>
            <a:endParaRPr sz="1200" dirty="0"/>
          </a:p>
        </p:txBody>
      </p:sp>
      <p:sp>
        <p:nvSpPr>
          <p:cNvPr id="346" name="Google Shape;346;p4"/>
          <p:cNvSpPr txBox="1">
            <a:spLocks noGrp="1"/>
          </p:cNvSpPr>
          <p:nvPr>
            <p:ph type="body" idx="7"/>
          </p:nvPr>
        </p:nvSpPr>
        <p:spPr>
          <a:xfrm>
            <a:off x="8422319" y="3649739"/>
            <a:ext cx="3501777" cy="428861"/>
          </a:xfrm>
          <a:prstGeom prst="rect">
            <a:avLst/>
          </a:prstGeom>
          <a:noFill/>
          <a:ln>
            <a:noFill/>
          </a:ln>
        </p:spPr>
        <p:txBody>
          <a:bodyPr spcFirstLastPara="1" vert="horz" wrap="square" lIns="91419" tIns="45697" rIns="91419" bIns="45697" rtlCol="0" anchor="t" anchorCtr="0">
            <a:noAutofit/>
          </a:bodyPr>
          <a:lstStyle/>
          <a:p>
            <a:pPr marL="0">
              <a:spcBef>
                <a:spcPts val="0"/>
              </a:spcBef>
              <a:buSzPct val="100000"/>
              <a:buFont typeface="Arial"/>
            </a:pPr>
            <a:r>
              <a:rPr lang="es-ES" sz="1500" dirty="0"/>
              <a:t>EXPECTATIVAS CRECIENTES </a:t>
            </a:r>
          </a:p>
          <a:p>
            <a:pPr marL="0">
              <a:spcBef>
                <a:spcPts val="0"/>
              </a:spcBef>
              <a:buSzPct val="100000"/>
              <a:buFont typeface="Arial"/>
            </a:pPr>
            <a:r>
              <a:rPr lang="es-ES" sz="1500" dirty="0"/>
              <a:t>DE LOS CLIENTES</a:t>
            </a:r>
            <a:endParaRPr sz="1500" dirty="0"/>
          </a:p>
        </p:txBody>
      </p:sp>
      <p:sp>
        <p:nvSpPr>
          <p:cNvPr id="347" name="Google Shape;347;p4"/>
          <p:cNvSpPr txBox="1">
            <a:spLocks noGrp="1"/>
          </p:cNvSpPr>
          <p:nvPr>
            <p:ph type="body" idx="8"/>
          </p:nvPr>
        </p:nvSpPr>
        <p:spPr>
          <a:xfrm>
            <a:off x="8422319" y="4076535"/>
            <a:ext cx="3501777" cy="1258846"/>
          </a:xfrm>
          <a:prstGeom prst="rect">
            <a:avLst/>
          </a:prstGeom>
          <a:noFill/>
          <a:ln>
            <a:noFill/>
          </a:ln>
        </p:spPr>
        <p:txBody>
          <a:bodyPr spcFirstLastPara="1" vert="horz" wrap="square" lIns="91419" tIns="45697" rIns="91419" bIns="45697" rtlCol="0" anchor="t" anchorCtr="0">
            <a:noAutofit/>
          </a:bodyPr>
          <a:lstStyle/>
          <a:p>
            <a:pPr marL="0" indent="0">
              <a:buSzPct val="100000"/>
            </a:pPr>
            <a:r>
              <a:rPr lang="es-ES" sz="1200" dirty="0"/>
              <a:t>En un panorama dinámico caracterizado por una mayor oferta de movilidad multimodal, propiedad fragmentada de los clientes y expectativas crecientes de los mismos, es fundamental que los Operadores de Movilidad establezcan una experiencia de marca y producto fluida y personalizada.</a:t>
            </a:r>
            <a:endParaRPr sz="1200" dirty="0"/>
          </a:p>
        </p:txBody>
      </p:sp>
    </p:spTree>
    <p:extLst>
      <p:ext uri="{BB962C8B-B14F-4D97-AF65-F5344CB8AC3E}">
        <p14:creationId xmlns:p14="http://schemas.microsoft.com/office/powerpoint/2010/main" val="725526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58F681-58AE-E1B5-A34E-6B33F5CA98CE}"/>
              </a:ext>
            </a:extLst>
          </p:cNvPr>
          <p:cNvSpPr>
            <a:spLocks noGrp="1"/>
          </p:cNvSpPr>
          <p:nvPr>
            <p:ph type="title"/>
          </p:nvPr>
        </p:nvSpPr>
        <p:spPr/>
        <p:txBody>
          <a:bodyPr/>
          <a:lstStyle/>
          <a:p>
            <a:r>
              <a:rPr lang="en-GB" dirty="0"/>
              <a:t>AGENDA</a:t>
            </a:r>
            <a:endParaRPr lang="en-SG" dirty="0"/>
          </a:p>
        </p:txBody>
      </p:sp>
      <p:sp>
        <p:nvSpPr>
          <p:cNvPr id="5" name="Text Placeholder 4">
            <a:extLst>
              <a:ext uri="{FF2B5EF4-FFF2-40B4-BE49-F238E27FC236}">
                <a16:creationId xmlns:a16="http://schemas.microsoft.com/office/drawing/2014/main" id="{772B443B-C793-C199-32E8-369DCE1CDFC0}"/>
              </a:ext>
            </a:extLst>
          </p:cNvPr>
          <p:cNvSpPr>
            <a:spLocks noGrp="1"/>
          </p:cNvSpPr>
          <p:nvPr>
            <p:ph type="body" sz="quarter" idx="12"/>
          </p:nvPr>
        </p:nvSpPr>
        <p:spPr>
          <a:xfrm>
            <a:off x="4848227" y="2169548"/>
            <a:ext cx="6783707" cy="2518905"/>
          </a:xfrm>
        </p:spPr>
        <p:txBody>
          <a:bodyPr anchor="ctr">
            <a:normAutofit/>
          </a:bodyPr>
          <a:lstStyle/>
          <a:p>
            <a:pPr marL="342884" indent="-342884">
              <a:lnSpc>
                <a:spcPct val="200000"/>
              </a:lnSpc>
              <a:buClr>
                <a:srgbClr val="FFC000"/>
              </a:buClr>
              <a:buFont typeface="Arial" panose="020B0604020202020204" pitchFamily="34" charset="0"/>
              <a:buChar char="•"/>
            </a:pPr>
            <a:r>
              <a:rPr lang="en-SG" sz="1400" dirty="0"/>
              <a:t>QUÉ ES IA </a:t>
            </a:r>
          </a:p>
          <a:p>
            <a:pPr marL="342884" indent="-342884">
              <a:lnSpc>
                <a:spcPct val="200000"/>
              </a:lnSpc>
              <a:buClr>
                <a:srgbClr val="FFC000"/>
              </a:buClr>
              <a:buFont typeface="Arial" panose="020B0604020202020204" pitchFamily="34" charset="0"/>
              <a:buChar char="•"/>
            </a:pPr>
            <a:r>
              <a:rPr lang="en-SG" sz="1400" dirty="0"/>
              <a:t>IA EN AUTOMOCIÓN Y  MOBILIDAD</a:t>
            </a:r>
          </a:p>
          <a:p>
            <a:pPr marL="342884" indent="-342884">
              <a:lnSpc>
                <a:spcPct val="200000"/>
              </a:lnSpc>
              <a:buClr>
                <a:srgbClr val="FFC000"/>
              </a:buClr>
              <a:buFont typeface="Arial" panose="020B0604020202020204" pitchFamily="34" charset="0"/>
              <a:buChar char="•"/>
            </a:pPr>
            <a:r>
              <a:rPr lang="en-SG" sz="1400" dirty="0"/>
              <a:t>CASO DE USO: GLUCOSE AGENTIC AI </a:t>
            </a:r>
          </a:p>
          <a:p>
            <a:pPr marL="457179" lvl="2" indent="0">
              <a:lnSpc>
                <a:spcPct val="200000"/>
              </a:lnSpc>
              <a:spcBef>
                <a:spcPts val="0"/>
              </a:spcBef>
              <a:buClr>
                <a:srgbClr val="FFC000"/>
              </a:buClr>
              <a:buNone/>
            </a:pPr>
            <a:r>
              <a:rPr lang="en-SG" sz="1100" spc="100" dirty="0"/>
              <a:t>IA GENERATIVA APLICADA A LA EXPERIENCIA DE CLIENTE EN EL MUNDO ‘AUTOMOTIVE’</a:t>
            </a:r>
          </a:p>
        </p:txBody>
      </p:sp>
    </p:spTree>
    <p:extLst>
      <p:ext uri="{BB962C8B-B14F-4D97-AF65-F5344CB8AC3E}">
        <p14:creationId xmlns:p14="http://schemas.microsoft.com/office/powerpoint/2010/main" val="3461538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alpha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5FE681-7C10-CA6D-1F20-95A0BC7662A5}"/>
              </a:ext>
            </a:extLst>
          </p:cNvPr>
          <p:cNvPicPr>
            <a:picLocks noChangeAspect="1"/>
          </p:cNvPicPr>
          <p:nvPr/>
        </p:nvPicPr>
        <p:blipFill>
          <a:blip r:embed="rId3"/>
          <a:srcRect/>
          <a:stretch/>
        </p:blipFill>
        <p:spPr>
          <a:xfrm>
            <a:off x="3403" y="3587"/>
            <a:ext cx="12185195" cy="6850826"/>
          </a:xfrm>
          <a:prstGeom prst="rect">
            <a:avLst/>
          </a:prstGeom>
        </p:spPr>
      </p:pic>
      <p:sp>
        <p:nvSpPr>
          <p:cNvPr id="6" name="Google Shape;410;p9">
            <a:extLst>
              <a:ext uri="{FF2B5EF4-FFF2-40B4-BE49-F238E27FC236}">
                <a16:creationId xmlns:a16="http://schemas.microsoft.com/office/drawing/2014/main" id="{0BF7569B-A01A-0DE5-A979-E80208F2EB88}"/>
              </a:ext>
            </a:extLst>
          </p:cNvPr>
          <p:cNvSpPr txBox="1"/>
          <p:nvPr/>
        </p:nvSpPr>
        <p:spPr>
          <a:xfrm rot="16200000">
            <a:off x="-757540" y="5729945"/>
            <a:ext cx="1879147" cy="369285"/>
          </a:xfrm>
          <a:prstGeom prst="rect">
            <a:avLst/>
          </a:prstGeom>
          <a:noFill/>
          <a:ln>
            <a:noFill/>
          </a:ln>
        </p:spPr>
        <p:txBody>
          <a:bodyPr spcFirstLastPara="1" wrap="square" lIns="91419" tIns="45697" rIns="91419" bIns="45697" anchor="t" anchorCtr="0">
            <a:spAutoFit/>
          </a:bodyPr>
          <a:lstStyle/>
          <a:p>
            <a:pPr defTabSz="914358">
              <a:buClr>
                <a:srgbClr val="000000"/>
              </a:buClr>
            </a:pPr>
            <a:r>
              <a:rPr lang="en-US" kern="0" spc="300" dirty="0">
                <a:solidFill>
                  <a:srgbClr val="FFC000"/>
                </a:solidFill>
                <a:latin typeface="Calibri Light" panose="020F0302020204030204"/>
                <a:ea typeface="Calibri"/>
                <a:cs typeface="Calibri"/>
                <a:sym typeface="Calibri"/>
              </a:rPr>
              <a:t>GLUCOSE</a:t>
            </a:r>
            <a:endParaRPr kern="0" spc="300" dirty="0">
              <a:solidFill>
                <a:prstClr val="black"/>
              </a:solidFill>
              <a:latin typeface="Calibri Light" panose="020F0302020204030204"/>
              <a:ea typeface="Calibri"/>
              <a:cs typeface="Calibri"/>
              <a:sym typeface="Calibri"/>
            </a:endParaRPr>
          </a:p>
        </p:txBody>
      </p:sp>
      <p:pic>
        <p:nvPicPr>
          <p:cNvPr id="2" name="Google Shape;806;p23">
            <a:extLst>
              <a:ext uri="{FF2B5EF4-FFF2-40B4-BE49-F238E27FC236}">
                <a16:creationId xmlns:a16="http://schemas.microsoft.com/office/drawing/2014/main" id="{4F6194D2-FD09-CBCB-D792-144ADDC4920E}"/>
              </a:ext>
            </a:extLst>
          </p:cNvPr>
          <p:cNvPicPr preferRelativeResize="0">
            <a:picLocks noChangeAspect="1"/>
          </p:cNvPicPr>
          <p:nvPr/>
        </p:nvPicPr>
        <p:blipFill>
          <a:blip r:embed="rId4" cstate="email">
            <a:extLst>
              <a:ext uri="{28A0092B-C50C-407E-A947-70E740481C1C}">
                <a14:useLocalDpi xmlns:a14="http://schemas.microsoft.com/office/drawing/2010/main"/>
              </a:ext>
            </a:extLst>
          </a:blip>
          <a:srcRect/>
          <a:stretch/>
        </p:blipFill>
        <p:spPr>
          <a:xfrm>
            <a:off x="11524652" y="6348282"/>
            <a:ext cx="580738" cy="341849"/>
          </a:xfrm>
          <a:prstGeom prst="rect">
            <a:avLst/>
          </a:prstGeom>
          <a:noFill/>
          <a:ln>
            <a:noFill/>
          </a:ln>
        </p:spPr>
      </p:pic>
      <p:sp>
        <p:nvSpPr>
          <p:cNvPr id="7" name="TextBox 6">
            <a:extLst>
              <a:ext uri="{FF2B5EF4-FFF2-40B4-BE49-F238E27FC236}">
                <a16:creationId xmlns:a16="http://schemas.microsoft.com/office/drawing/2014/main" id="{935D3707-8986-AAC7-4346-64FB0B5E65E3}"/>
              </a:ext>
            </a:extLst>
          </p:cNvPr>
          <p:cNvSpPr txBox="1"/>
          <p:nvPr/>
        </p:nvSpPr>
        <p:spPr>
          <a:xfrm>
            <a:off x="667348" y="5593702"/>
            <a:ext cx="10857304" cy="923330"/>
          </a:xfrm>
          <a:prstGeom prst="rect">
            <a:avLst/>
          </a:prstGeom>
          <a:solidFill>
            <a:schemeClr val="tx1">
              <a:alpha val="30000"/>
            </a:schemeClr>
          </a:solidFill>
        </p:spPr>
        <p:txBody>
          <a:bodyPr wrap="square" anchor="ctr">
            <a:spAutoFit/>
          </a:bodyPr>
          <a:lstStyle/>
          <a:p>
            <a:pPr algn="ctr" defTabSz="914358">
              <a:buClr>
                <a:srgbClr val="000000"/>
              </a:buClr>
            </a:pPr>
            <a:r>
              <a:rPr lang="es-ES" kern="0" spc="300" dirty="0">
                <a:solidFill>
                  <a:prstClr val="white"/>
                </a:solidFill>
                <a:latin typeface="Calibri Light" panose="020F0302020204030204"/>
                <a:cs typeface="Arial"/>
                <a:sym typeface="Arial"/>
              </a:rPr>
              <a:t>Imagina orquestar sin esfuerzo experiencias de marca y producto, personalizadas y contextualizadas, para usuarios cautivos en todo el ecosistema de movilidad, dentro y fuera del vehículo, 24/7, a gran escala, sin costos adicionales.</a:t>
            </a:r>
            <a:endParaRPr lang="en-US" kern="0" spc="300" dirty="0">
              <a:solidFill>
                <a:prstClr val="white"/>
              </a:solidFill>
              <a:latin typeface="Calibri Light" panose="020F0302020204030204"/>
              <a:cs typeface="Arial"/>
              <a:sym typeface="Arial"/>
            </a:endParaRPr>
          </a:p>
        </p:txBody>
      </p:sp>
      <p:sp>
        <p:nvSpPr>
          <p:cNvPr id="9" name="TextBox 8">
            <a:extLst>
              <a:ext uri="{FF2B5EF4-FFF2-40B4-BE49-F238E27FC236}">
                <a16:creationId xmlns:a16="http://schemas.microsoft.com/office/drawing/2014/main" id="{402CC681-D2F0-8B1A-8BA2-F164B091A651}"/>
              </a:ext>
            </a:extLst>
          </p:cNvPr>
          <p:cNvSpPr txBox="1"/>
          <p:nvPr/>
        </p:nvSpPr>
        <p:spPr>
          <a:xfrm>
            <a:off x="1750846" y="3058979"/>
            <a:ext cx="8690308" cy="769441"/>
          </a:xfrm>
          <a:prstGeom prst="rect">
            <a:avLst/>
          </a:prstGeom>
          <a:noFill/>
        </p:spPr>
        <p:txBody>
          <a:bodyPr wrap="square" anchor="ctr">
            <a:spAutoFit/>
          </a:bodyPr>
          <a:lstStyle/>
          <a:p>
            <a:pPr algn="ctr" defTabSz="914358">
              <a:buClr>
                <a:srgbClr val="000000"/>
              </a:buClr>
            </a:pPr>
            <a:r>
              <a:rPr lang="es-ES" sz="2400" kern="0" spc="300" dirty="0">
                <a:solidFill>
                  <a:srgbClr val="FFC000"/>
                </a:solidFill>
                <a:latin typeface="Calibri Light" panose="020F0302020204030204"/>
                <a:ea typeface="Calibri"/>
                <a:cs typeface="Calibri"/>
                <a:sym typeface="Calibri"/>
              </a:rPr>
              <a:t>CASOS ILIMITADOS – SIN </a:t>
            </a:r>
            <a:r>
              <a:rPr lang="en-US" sz="2400" kern="0" spc="300" dirty="0">
                <a:solidFill>
                  <a:srgbClr val="FFC000"/>
                </a:solidFill>
                <a:latin typeface="Calibri Light" panose="020F0302020204030204"/>
                <a:ea typeface="Calibri"/>
                <a:cs typeface="Calibri"/>
                <a:sym typeface="Calibri"/>
              </a:rPr>
              <a:t>GASTOS GENERALES</a:t>
            </a:r>
          </a:p>
          <a:p>
            <a:pPr algn="ctr" defTabSz="914358">
              <a:buClr>
                <a:srgbClr val="000000"/>
              </a:buClr>
            </a:pPr>
            <a:r>
              <a:rPr lang="es-ES" sz="2000" kern="0" spc="300" dirty="0">
                <a:solidFill>
                  <a:prstClr val="white"/>
                </a:solidFill>
                <a:latin typeface="Calibri Light" panose="020F0302020204030204"/>
                <a:cs typeface="Arial"/>
                <a:sym typeface="Arial"/>
              </a:rPr>
              <a:t>Cualquiera</a:t>
            </a:r>
            <a:r>
              <a:rPr lang="en-SG" sz="2000" kern="0" spc="300" dirty="0">
                <a:solidFill>
                  <a:prstClr val="white"/>
                </a:solidFill>
                <a:latin typeface="Calibri Light" panose="020F0302020204030204"/>
                <a:cs typeface="Arial"/>
                <a:sym typeface="Arial"/>
              </a:rPr>
              <a:t> . </a:t>
            </a:r>
            <a:r>
              <a:rPr lang="es-ES" sz="2000" kern="0" spc="300" dirty="0">
                <a:solidFill>
                  <a:prstClr val="white"/>
                </a:solidFill>
                <a:latin typeface="Calibri Light" panose="020F0302020204030204"/>
                <a:cs typeface="Arial"/>
                <a:sym typeface="Arial"/>
              </a:rPr>
              <a:t>En cualquier lugar</a:t>
            </a:r>
            <a:r>
              <a:rPr lang="en-SG" sz="2000" kern="0" spc="300" dirty="0">
                <a:solidFill>
                  <a:prstClr val="white"/>
                </a:solidFill>
                <a:latin typeface="Calibri Light" panose="020F0302020204030204"/>
                <a:cs typeface="Arial"/>
                <a:sym typeface="Arial"/>
              </a:rPr>
              <a:t> . </a:t>
            </a:r>
            <a:r>
              <a:rPr lang="es-ES" sz="2000" kern="0" spc="300" dirty="0">
                <a:solidFill>
                  <a:prstClr val="white"/>
                </a:solidFill>
                <a:latin typeface="Calibri Light" panose="020F0302020204030204"/>
                <a:cs typeface="Arial"/>
                <a:sym typeface="Arial"/>
              </a:rPr>
              <a:t>En cualquier momento</a:t>
            </a:r>
            <a:endParaRPr lang="en-SG" sz="2000" kern="0" spc="300" dirty="0">
              <a:solidFill>
                <a:prstClr val="white"/>
              </a:solidFill>
              <a:latin typeface="Calibri Light" panose="020F0302020204030204"/>
              <a:cs typeface="Arial"/>
              <a:sym typeface="Arial"/>
            </a:endParaRPr>
          </a:p>
        </p:txBody>
      </p:sp>
      <p:sp>
        <p:nvSpPr>
          <p:cNvPr id="10" name="Rectangle: Rounded Corners 9">
            <a:extLst>
              <a:ext uri="{FF2B5EF4-FFF2-40B4-BE49-F238E27FC236}">
                <a16:creationId xmlns:a16="http://schemas.microsoft.com/office/drawing/2014/main" id="{63423FD9-CBC9-672C-E217-5D01802D5350}"/>
              </a:ext>
            </a:extLst>
          </p:cNvPr>
          <p:cNvSpPr>
            <a:spLocks noChangeAspect="1"/>
          </p:cNvSpPr>
          <p:nvPr/>
        </p:nvSpPr>
        <p:spPr>
          <a:xfrm>
            <a:off x="5290920" y="381588"/>
            <a:ext cx="1610161" cy="356375"/>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600" kern="0" dirty="0">
                <a:solidFill>
                  <a:prstClr val="black">
                    <a:lumMod val="75000"/>
                    <a:lumOff val="25000"/>
                  </a:prstClr>
                </a:solidFill>
                <a:latin typeface="Calibri" panose="020F0502020204030204"/>
                <a:sym typeface="Arial"/>
              </a:rPr>
              <a:t>"¿</a:t>
            </a:r>
            <a:r>
              <a:rPr lang="en-US" sz="1600" kern="0" dirty="0" err="1">
                <a:solidFill>
                  <a:prstClr val="black">
                    <a:lumMod val="75000"/>
                    <a:lumOff val="25000"/>
                  </a:prstClr>
                </a:solidFill>
                <a:latin typeface="Calibri" panose="020F0502020204030204"/>
                <a:sym typeface="Arial"/>
              </a:rPr>
              <a:t>Cómo</a:t>
            </a:r>
            <a:r>
              <a:rPr lang="en-US" sz="1600" kern="0" dirty="0">
                <a:solidFill>
                  <a:prstClr val="black">
                    <a:lumMod val="75000"/>
                    <a:lumOff val="25000"/>
                  </a:prstClr>
                </a:solidFill>
                <a:latin typeface="Calibri" panose="020F0502020204030204"/>
                <a:sym typeface="Arial"/>
              </a:rPr>
              <a:t> Hago?"</a:t>
            </a:r>
          </a:p>
        </p:txBody>
      </p:sp>
      <p:sp>
        <p:nvSpPr>
          <p:cNvPr id="11" name="Rectangle: Rounded Corners 10">
            <a:extLst>
              <a:ext uri="{FF2B5EF4-FFF2-40B4-BE49-F238E27FC236}">
                <a16:creationId xmlns:a16="http://schemas.microsoft.com/office/drawing/2014/main" id="{0C92E2D1-5CCA-C5BF-7485-3644D9709107}"/>
              </a:ext>
            </a:extLst>
          </p:cNvPr>
          <p:cNvSpPr/>
          <p:nvPr/>
        </p:nvSpPr>
        <p:spPr>
          <a:xfrm>
            <a:off x="4267329" y="2787059"/>
            <a:ext cx="1122045"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a:solidFill>
                  <a:prstClr val="black">
                    <a:lumMod val="75000"/>
                    <a:lumOff val="25000"/>
                  </a:prstClr>
                </a:solidFill>
                <a:latin typeface="Calibri" panose="020F0502020204030204"/>
                <a:sym typeface="Arial"/>
              </a:rPr>
              <a:t>Cita Previa</a:t>
            </a:r>
          </a:p>
        </p:txBody>
      </p:sp>
      <p:sp>
        <p:nvSpPr>
          <p:cNvPr id="12" name="Rectangle: Rounded Corners 11">
            <a:extLst>
              <a:ext uri="{FF2B5EF4-FFF2-40B4-BE49-F238E27FC236}">
                <a16:creationId xmlns:a16="http://schemas.microsoft.com/office/drawing/2014/main" id="{F99217AC-770A-B1FD-60AE-574810463099}"/>
              </a:ext>
            </a:extLst>
          </p:cNvPr>
          <p:cNvSpPr/>
          <p:nvPr/>
        </p:nvSpPr>
        <p:spPr>
          <a:xfrm>
            <a:off x="7656467" y="1357563"/>
            <a:ext cx="1560644"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a:solidFill>
                  <a:prstClr val="black">
                    <a:lumMod val="75000"/>
                    <a:lumOff val="25000"/>
                  </a:prstClr>
                </a:solidFill>
                <a:latin typeface="Calibri" panose="020F0502020204030204"/>
                <a:sym typeface="Arial"/>
              </a:rPr>
              <a:t>¡</a:t>
            </a:r>
            <a:r>
              <a:rPr lang="en-US" sz="1400" kern="0" dirty="0" err="1">
                <a:solidFill>
                  <a:prstClr val="black">
                    <a:lumMod val="75000"/>
                    <a:lumOff val="25000"/>
                  </a:prstClr>
                </a:solidFill>
                <a:latin typeface="Calibri" panose="020F0502020204030204"/>
                <a:sym typeface="Arial"/>
              </a:rPr>
              <a:t>Empieza</a:t>
            </a:r>
            <a:r>
              <a:rPr lang="en-US" sz="1400" kern="0" dirty="0">
                <a:solidFill>
                  <a:prstClr val="black">
                    <a:lumMod val="75000"/>
                    <a:lumOff val="25000"/>
                  </a:prstClr>
                </a:solidFill>
                <a:latin typeface="Calibri" panose="020F0502020204030204"/>
                <a:sym typeface="Arial"/>
              </a:rPr>
              <a:t> </a:t>
            </a:r>
            <a:r>
              <a:rPr lang="en-US" sz="1400" kern="0" dirty="0" err="1">
                <a:solidFill>
                  <a:prstClr val="black">
                    <a:lumMod val="75000"/>
                    <a:lumOff val="25000"/>
                  </a:prstClr>
                </a:solidFill>
                <a:latin typeface="Calibri" panose="020F0502020204030204"/>
                <a:sym typeface="Arial"/>
              </a:rPr>
              <a:t>Ahora</a:t>
            </a:r>
            <a:r>
              <a:rPr lang="en-US" sz="1400" kern="0" dirty="0">
                <a:solidFill>
                  <a:prstClr val="black">
                    <a:lumMod val="75000"/>
                    <a:lumOff val="25000"/>
                  </a:prstClr>
                </a:solidFill>
                <a:latin typeface="Calibri" panose="020F0502020204030204"/>
                <a:sym typeface="Arial"/>
              </a:rPr>
              <a:t>!</a:t>
            </a:r>
          </a:p>
        </p:txBody>
      </p:sp>
      <p:sp>
        <p:nvSpPr>
          <p:cNvPr id="13" name="Rectangle: Rounded Corners 12">
            <a:extLst>
              <a:ext uri="{FF2B5EF4-FFF2-40B4-BE49-F238E27FC236}">
                <a16:creationId xmlns:a16="http://schemas.microsoft.com/office/drawing/2014/main" id="{A3A259FA-D830-F994-4F5F-DA0C7DBC95F6}"/>
              </a:ext>
            </a:extLst>
          </p:cNvPr>
          <p:cNvSpPr/>
          <p:nvPr/>
        </p:nvSpPr>
        <p:spPr>
          <a:xfrm>
            <a:off x="9466493" y="604982"/>
            <a:ext cx="2152319"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err="1">
                <a:solidFill>
                  <a:prstClr val="black">
                    <a:lumMod val="75000"/>
                    <a:lumOff val="25000"/>
                  </a:prstClr>
                </a:solidFill>
                <a:latin typeface="Calibri" panose="020F0502020204030204"/>
                <a:sym typeface="Arial"/>
              </a:rPr>
              <a:t>Busca</a:t>
            </a:r>
            <a:r>
              <a:rPr lang="en-US" sz="1400" kern="0" dirty="0">
                <a:solidFill>
                  <a:prstClr val="black">
                    <a:lumMod val="75000"/>
                    <a:lumOff val="25000"/>
                  </a:prstClr>
                </a:solidFill>
                <a:latin typeface="Calibri" panose="020F0502020204030204"/>
                <a:sym typeface="Arial"/>
              </a:rPr>
              <a:t> un </a:t>
            </a:r>
            <a:r>
              <a:rPr lang="en-US" sz="1400" kern="0" dirty="0" err="1">
                <a:solidFill>
                  <a:prstClr val="black">
                    <a:lumMod val="75000"/>
                    <a:lumOff val="25000"/>
                  </a:prstClr>
                </a:solidFill>
                <a:latin typeface="Calibri" panose="020F0502020204030204"/>
                <a:sym typeface="Arial"/>
              </a:rPr>
              <a:t>Concesionario</a:t>
            </a:r>
            <a:endParaRPr lang="en-US" sz="1400" kern="0" dirty="0">
              <a:solidFill>
                <a:prstClr val="black">
                  <a:lumMod val="75000"/>
                  <a:lumOff val="25000"/>
                </a:prstClr>
              </a:solidFill>
              <a:latin typeface="Calibri" panose="020F0502020204030204"/>
              <a:sym typeface="Arial"/>
            </a:endParaRPr>
          </a:p>
        </p:txBody>
      </p:sp>
      <p:sp>
        <p:nvSpPr>
          <p:cNvPr id="14" name="Rectangle: Rounded Corners 13">
            <a:extLst>
              <a:ext uri="{FF2B5EF4-FFF2-40B4-BE49-F238E27FC236}">
                <a16:creationId xmlns:a16="http://schemas.microsoft.com/office/drawing/2014/main" id="{736760AF-BC70-651A-D257-53BB5113073A}"/>
              </a:ext>
            </a:extLst>
          </p:cNvPr>
          <p:cNvSpPr>
            <a:spLocks noChangeAspect="1"/>
          </p:cNvSpPr>
          <p:nvPr/>
        </p:nvSpPr>
        <p:spPr>
          <a:xfrm>
            <a:off x="1665946" y="2481535"/>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a:solidFill>
                  <a:prstClr val="black">
                    <a:lumMod val="75000"/>
                    <a:lumOff val="25000"/>
                  </a:prstClr>
                </a:solidFill>
                <a:latin typeface="Calibri" panose="020F0502020204030204"/>
                <a:sym typeface="Arial"/>
              </a:rPr>
              <a:t>¿</a:t>
            </a:r>
            <a:r>
              <a:rPr lang="en-US" sz="1200" kern="0" dirty="0" err="1">
                <a:solidFill>
                  <a:prstClr val="black">
                    <a:lumMod val="75000"/>
                    <a:lumOff val="25000"/>
                  </a:prstClr>
                </a:solidFill>
                <a:latin typeface="Calibri" panose="020F0502020204030204"/>
                <a:sym typeface="Arial"/>
              </a:rPr>
              <a:t>Qué</a:t>
            </a:r>
            <a:r>
              <a:rPr lang="en-US" sz="1200" kern="0" dirty="0">
                <a:solidFill>
                  <a:prstClr val="black">
                    <a:lumMod val="75000"/>
                    <a:lumOff val="25000"/>
                  </a:prstClr>
                </a:solidFill>
                <a:latin typeface="Calibri" panose="020F0502020204030204"/>
                <a:sym typeface="Arial"/>
              </a:rPr>
              <a:t> es </a:t>
            </a:r>
            <a:r>
              <a:rPr lang="en-US" sz="1200" kern="0" dirty="0" err="1">
                <a:solidFill>
                  <a:prstClr val="black">
                    <a:lumMod val="75000"/>
                    <a:lumOff val="25000"/>
                  </a:prstClr>
                </a:solidFill>
                <a:latin typeface="Calibri" panose="020F0502020204030204"/>
                <a:sym typeface="Arial"/>
              </a:rPr>
              <a:t>esto</a:t>
            </a:r>
            <a:r>
              <a:rPr lang="en-US" sz="1200" kern="0" dirty="0">
                <a:solidFill>
                  <a:prstClr val="black">
                    <a:lumMod val="75000"/>
                    <a:lumOff val="25000"/>
                  </a:prstClr>
                </a:solidFill>
                <a:latin typeface="Calibri" panose="020F0502020204030204"/>
                <a:sym typeface="Arial"/>
              </a:rPr>
              <a:t>?</a:t>
            </a:r>
          </a:p>
        </p:txBody>
      </p:sp>
      <p:sp>
        <p:nvSpPr>
          <p:cNvPr id="15" name="Rectangle: Rounded Corners 14">
            <a:extLst>
              <a:ext uri="{FF2B5EF4-FFF2-40B4-BE49-F238E27FC236}">
                <a16:creationId xmlns:a16="http://schemas.microsoft.com/office/drawing/2014/main" id="{3A2BA130-F145-BACA-02AD-F1D27630F3F8}"/>
              </a:ext>
            </a:extLst>
          </p:cNvPr>
          <p:cNvSpPr>
            <a:spLocks noChangeAspect="1"/>
          </p:cNvSpPr>
          <p:nvPr/>
        </p:nvSpPr>
        <p:spPr>
          <a:xfrm>
            <a:off x="8561945" y="2041933"/>
            <a:ext cx="1310332"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err="1">
                <a:solidFill>
                  <a:prstClr val="black">
                    <a:lumMod val="75000"/>
                    <a:lumOff val="25000"/>
                  </a:prstClr>
                </a:solidFill>
                <a:latin typeface="Calibri" panose="020F0502020204030204"/>
                <a:sym typeface="Arial"/>
              </a:rPr>
              <a:t>Financiación</a:t>
            </a:r>
            <a:endParaRPr lang="en-US" sz="1400" kern="0" dirty="0">
              <a:solidFill>
                <a:prstClr val="black">
                  <a:lumMod val="75000"/>
                  <a:lumOff val="25000"/>
                </a:prstClr>
              </a:solidFill>
              <a:latin typeface="Calibri" panose="020F0502020204030204"/>
              <a:sym typeface="Arial"/>
            </a:endParaRPr>
          </a:p>
        </p:txBody>
      </p:sp>
      <p:sp>
        <p:nvSpPr>
          <p:cNvPr id="16" name="Rectangle: Rounded Corners 15">
            <a:extLst>
              <a:ext uri="{FF2B5EF4-FFF2-40B4-BE49-F238E27FC236}">
                <a16:creationId xmlns:a16="http://schemas.microsoft.com/office/drawing/2014/main" id="{23017C08-2FC7-E4E7-6AC7-015914F2E361}"/>
              </a:ext>
            </a:extLst>
          </p:cNvPr>
          <p:cNvSpPr>
            <a:spLocks noChangeAspect="1"/>
          </p:cNvSpPr>
          <p:nvPr/>
        </p:nvSpPr>
        <p:spPr>
          <a:xfrm>
            <a:off x="2168946" y="1828281"/>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100" kern="0" dirty="0" err="1">
                <a:solidFill>
                  <a:prstClr val="black">
                    <a:lumMod val="75000"/>
                    <a:lumOff val="25000"/>
                  </a:prstClr>
                </a:solidFill>
                <a:latin typeface="Calibri" panose="020F0502020204030204"/>
                <a:sym typeface="Arial"/>
              </a:rPr>
              <a:t>Compara</a:t>
            </a:r>
            <a:r>
              <a:rPr lang="en-US" sz="1100" kern="0" dirty="0">
                <a:solidFill>
                  <a:prstClr val="black">
                    <a:lumMod val="75000"/>
                    <a:lumOff val="25000"/>
                  </a:prstClr>
                </a:solidFill>
                <a:latin typeface="Calibri" panose="020F0502020204030204"/>
                <a:sym typeface="Arial"/>
              </a:rPr>
              <a:t> </a:t>
            </a:r>
            <a:r>
              <a:rPr lang="en-US" sz="1100" kern="0" dirty="0" err="1">
                <a:solidFill>
                  <a:prstClr val="black">
                    <a:lumMod val="75000"/>
                    <a:lumOff val="25000"/>
                  </a:prstClr>
                </a:solidFill>
                <a:latin typeface="Calibri" panose="020F0502020204030204"/>
                <a:sym typeface="Arial"/>
              </a:rPr>
              <a:t>Modelos</a:t>
            </a:r>
            <a:endParaRPr lang="en-US" sz="1100" kern="0" dirty="0">
              <a:solidFill>
                <a:prstClr val="black">
                  <a:lumMod val="75000"/>
                  <a:lumOff val="25000"/>
                </a:prstClr>
              </a:solidFill>
              <a:latin typeface="Calibri" panose="020F0502020204030204"/>
              <a:sym typeface="Arial"/>
            </a:endParaRPr>
          </a:p>
        </p:txBody>
      </p:sp>
      <p:sp>
        <p:nvSpPr>
          <p:cNvPr id="17" name="Rectangle: Rounded Corners 16">
            <a:extLst>
              <a:ext uri="{FF2B5EF4-FFF2-40B4-BE49-F238E27FC236}">
                <a16:creationId xmlns:a16="http://schemas.microsoft.com/office/drawing/2014/main" id="{5564FEC1-BF18-7528-4A10-5036DE3A85AA}"/>
              </a:ext>
            </a:extLst>
          </p:cNvPr>
          <p:cNvSpPr/>
          <p:nvPr/>
        </p:nvSpPr>
        <p:spPr>
          <a:xfrm>
            <a:off x="2824112" y="1116176"/>
            <a:ext cx="161466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err="1">
                <a:solidFill>
                  <a:prstClr val="black">
                    <a:lumMod val="75000"/>
                    <a:lumOff val="25000"/>
                  </a:prstClr>
                </a:solidFill>
                <a:latin typeface="Calibri" panose="020F0502020204030204"/>
                <a:sym typeface="Arial"/>
              </a:rPr>
              <a:t>Reserva</a:t>
            </a:r>
            <a:endParaRPr lang="en-US" sz="1400" kern="0" dirty="0">
              <a:solidFill>
                <a:prstClr val="black">
                  <a:lumMod val="75000"/>
                  <a:lumOff val="25000"/>
                </a:prstClr>
              </a:solidFill>
              <a:latin typeface="Calibri" panose="020F0502020204030204"/>
              <a:sym typeface="Arial"/>
            </a:endParaRPr>
          </a:p>
        </p:txBody>
      </p:sp>
      <p:sp>
        <p:nvSpPr>
          <p:cNvPr id="18" name="Rectangle: Rounded Corners 17">
            <a:extLst>
              <a:ext uri="{FF2B5EF4-FFF2-40B4-BE49-F238E27FC236}">
                <a16:creationId xmlns:a16="http://schemas.microsoft.com/office/drawing/2014/main" id="{715BD185-DEC5-DCF9-5EBA-25595624ED21}"/>
              </a:ext>
            </a:extLst>
          </p:cNvPr>
          <p:cNvSpPr>
            <a:spLocks noChangeAspect="1"/>
          </p:cNvSpPr>
          <p:nvPr/>
        </p:nvSpPr>
        <p:spPr>
          <a:xfrm>
            <a:off x="5097812" y="1732231"/>
            <a:ext cx="201789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600" kern="0" dirty="0" err="1">
                <a:solidFill>
                  <a:prstClr val="black">
                    <a:lumMod val="75000"/>
                    <a:lumOff val="25000"/>
                  </a:prstClr>
                </a:solidFill>
                <a:latin typeface="Calibri" panose="020F0502020204030204"/>
                <a:sym typeface="Arial"/>
              </a:rPr>
              <a:t>Asistencia</a:t>
            </a:r>
            <a:r>
              <a:rPr lang="en-US" sz="1600" kern="0" dirty="0">
                <a:solidFill>
                  <a:prstClr val="black">
                    <a:lumMod val="75000"/>
                    <a:lumOff val="25000"/>
                  </a:prstClr>
                </a:solidFill>
                <a:latin typeface="Calibri" panose="020F0502020204030204"/>
                <a:sym typeface="Arial"/>
              </a:rPr>
              <a:t> 24/7</a:t>
            </a:r>
          </a:p>
        </p:txBody>
      </p:sp>
      <p:sp>
        <p:nvSpPr>
          <p:cNvPr id="19" name="Rectangle: Rounded Corners 18">
            <a:extLst>
              <a:ext uri="{FF2B5EF4-FFF2-40B4-BE49-F238E27FC236}">
                <a16:creationId xmlns:a16="http://schemas.microsoft.com/office/drawing/2014/main" id="{1B93E692-C2E7-8293-D786-2D29C321AB0F}"/>
              </a:ext>
            </a:extLst>
          </p:cNvPr>
          <p:cNvSpPr>
            <a:spLocks noChangeAspect="1"/>
          </p:cNvSpPr>
          <p:nvPr/>
        </p:nvSpPr>
        <p:spPr>
          <a:xfrm>
            <a:off x="9617756" y="2551256"/>
            <a:ext cx="1906896"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Únete</a:t>
            </a:r>
            <a:r>
              <a:rPr lang="en-US" sz="1200" kern="0" dirty="0">
                <a:solidFill>
                  <a:prstClr val="black">
                    <a:lumMod val="75000"/>
                    <a:lumOff val="25000"/>
                  </a:prstClr>
                </a:solidFill>
                <a:latin typeface="Calibri" panose="020F0502020204030204"/>
                <a:sym typeface="Arial"/>
              </a:rPr>
              <a:t> a </a:t>
            </a:r>
            <a:r>
              <a:rPr lang="en-US" sz="1200" kern="0" dirty="0" err="1">
                <a:solidFill>
                  <a:prstClr val="black">
                    <a:lumMod val="75000"/>
                    <a:lumOff val="25000"/>
                  </a:prstClr>
                </a:solidFill>
                <a:latin typeface="Calibri" panose="020F0502020204030204"/>
                <a:sym typeface="Arial"/>
              </a:rPr>
              <a:t>Nuestro</a:t>
            </a:r>
            <a:r>
              <a:rPr lang="en-US" sz="1200" kern="0" dirty="0">
                <a:solidFill>
                  <a:prstClr val="black">
                    <a:lumMod val="75000"/>
                    <a:lumOff val="25000"/>
                  </a:prstClr>
                </a:solidFill>
                <a:latin typeface="Calibri" panose="020F0502020204030204"/>
                <a:sym typeface="Arial"/>
              </a:rPr>
              <a:t> </a:t>
            </a:r>
            <a:r>
              <a:rPr lang="en-US" sz="1200" kern="0" dirty="0" err="1">
                <a:solidFill>
                  <a:prstClr val="black">
                    <a:lumMod val="75000"/>
                    <a:lumOff val="25000"/>
                  </a:prstClr>
                </a:solidFill>
                <a:latin typeface="Calibri" panose="020F0502020204030204"/>
                <a:sym typeface="Arial"/>
              </a:rPr>
              <a:t>Evento</a:t>
            </a:r>
            <a:endParaRPr lang="en-US" sz="1200" kern="0" dirty="0">
              <a:solidFill>
                <a:prstClr val="black">
                  <a:lumMod val="75000"/>
                  <a:lumOff val="25000"/>
                </a:prstClr>
              </a:solidFill>
              <a:latin typeface="Calibri" panose="020F0502020204030204"/>
              <a:sym typeface="Arial"/>
            </a:endParaRPr>
          </a:p>
        </p:txBody>
      </p:sp>
      <p:sp>
        <p:nvSpPr>
          <p:cNvPr id="20" name="Rectangle: Rounded Corners 19">
            <a:extLst>
              <a:ext uri="{FF2B5EF4-FFF2-40B4-BE49-F238E27FC236}">
                <a16:creationId xmlns:a16="http://schemas.microsoft.com/office/drawing/2014/main" id="{2E90DECD-C3B5-E556-1649-04C60C5071F2}"/>
              </a:ext>
            </a:extLst>
          </p:cNvPr>
          <p:cNvSpPr/>
          <p:nvPr/>
        </p:nvSpPr>
        <p:spPr>
          <a:xfrm>
            <a:off x="5399313" y="4040338"/>
            <a:ext cx="1393376"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a:solidFill>
                  <a:prstClr val="black">
                    <a:lumMod val="75000"/>
                    <a:lumOff val="25000"/>
                  </a:prstClr>
                </a:solidFill>
                <a:latin typeface="Calibri" panose="020F0502020204030204"/>
                <a:sym typeface="Arial"/>
              </a:rPr>
              <a:t>¿</a:t>
            </a:r>
            <a:r>
              <a:rPr lang="en-US" sz="1400" kern="0" dirty="0" err="1">
                <a:solidFill>
                  <a:prstClr val="black">
                    <a:lumMod val="75000"/>
                    <a:lumOff val="25000"/>
                  </a:prstClr>
                </a:solidFill>
                <a:latin typeface="Calibri" panose="020F0502020204030204"/>
                <a:sym typeface="Arial"/>
              </a:rPr>
              <a:t>Sabías</a:t>
            </a:r>
            <a:r>
              <a:rPr lang="en-US" sz="1400" kern="0" dirty="0">
                <a:solidFill>
                  <a:prstClr val="black">
                    <a:lumMod val="75000"/>
                    <a:lumOff val="25000"/>
                  </a:prstClr>
                </a:solidFill>
                <a:latin typeface="Calibri" panose="020F0502020204030204"/>
                <a:sym typeface="Arial"/>
              </a:rPr>
              <a:t> que...?</a:t>
            </a:r>
          </a:p>
        </p:txBody>
      </p:sp>
      <p:sp>
        <p:nvSpPr>
          <p:cNvPr id="21" name="Rectangle: Rounded Corners 20">
            <a:extLst>
              <a:ext uri="{FF2B5EF4-FFF2-40B4-BE49-F238E27FC236}">
                <a16:creationId xmlns:a16="http://schemas.microsoft.com/office/drawing/2014/main" id="{5A868DF9-A8A6-B73F-D546-87A8F991E98A}"/>
              </a:ext>
            </a:extLst>
          </p:cNvPr>
          <p:cNvSpPr/>
          <p:nvPr/>
        </p:nvSpPr>
        <p:spPr>
          <a:xfrm>
            <a:off x="8645429" y="4874340"/>
            <a:ext cx="1976533" cy="260536"/>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Notificaciones</a:t>
            </a:r>
            <a:r>
              <a:rPr lang="en-US" sz="1200" kern="0" dirty="0">
                <a:solidFill>
                  <a:prstClr val="black">
                    <a:lumMod val="75000"/>
                    <a:lumOff val="25000"/>
                  </a:prstClr>
                </a:solidFill>
                <a:latin typeface="Calibri" panose="020F0502020204030204"/>
                <a:sym typeface="Arial"/>
              </a:rPr>
              <a:t> </a:t>
            </a:r>
            <a:r>
              <a:rPr lang="en-US" sz="1200" kern="0" dirty="0" err="1">
                <a:solidFill>
                  <a:prstClr val="black">
                    <a:lumMod val="75000"/>
                    <a:lumOff val="25000"/>
                  </a:prstClr>
                </a:solidFill>
                <a:latin typeface="Calibri" panose="020F0502020204030204"/>
                <a:sym typeface="Arial"/>
              </a:rPr>
              <a:t>Inteligentes</a:t>
            </a:r>
            <a:endParaRPr lang="en-US" sz="1200" kern="0" dirty="0">
              <a:solidFill>
                <a:prstClr val="black">
                  <a:lumMod val="75000"/>
                  <a:lumOff val="25000"/>
                </a:prstClr>
              </a:solidFill>
              <a:latin typeface="Calibri" panose="020F0502020204030204"/>
              <a:sym typeface="Arial"/>
            </a:endParaRPr>
          </a:p>
        </p:txBody>
      </p:sp>
      <p:sp>
        <p:nvSpPr>
          <p:cNvPr id="22" name="Rectangle: Rounded Corners 21">
            <a:extLst>
              <a:ext uri="{FF2B5EF4-FFF2-40B4-BE49-F238E27FC236}">
                <a16:creationId xmlns:a16="http://schemas.microsoft.com/office/drawing/2014/main" id="{CBA10093-50A3-EF09-79DB-8709DED9CB6B}"/>
              </a:ext>
            </a:extLst>
          </p:cNvPr>
          <p:cNvSpPr>
            <a:spLocks noChangeAspect="1"/>
          </p:cNvSpPr>
          <p:nvPr/>
        </p:nvSpPr>
        <p:spPr>
          <a:xfrm>
            <a:off x="3890008" y="4867805"/>
            <a:ext cx="185517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Guías</a:t>
            </a:r>
            <a:r>
              <a:rPr lang="en-US" sz="1200" kern="0" dirty="0">
                <a:solidFill>
                  <a:prstClr val="black">
                    <a:lumMod val="75000"/>
                    <a:lumOff val="25000"/>
                  </a:prstClr>
                </a:solidFill>
                <a:latin typeface="Calibri" panose="020F0502020204030204"/>
                <a:sym typeface="Arial"/>
              </a:rPr>
              <a:t> de </a:t>
            </a:r>
            <a:r>
              <a:rPr lang="en-US" sz="1200" kern="0" dirty="0" err="1">
                <a:solidFill>
                  <a:prstClr val="black">
                    <a:lumMod val="75000"/>
                    <a:lumOff val="25000"/>
                  </a:prstClr>
                </a:solidFill>
                <a:latin typeface="Calibri" panose="020F0502020204030204"/>
                <a:sym typeface="Arial"/>
              </a:rPr>
              <a:t>Mantenimiento</a:t>
            </a:r>
            <a:endParaRPr lang="en-US" sz="1200" kern="0" dirty="0">
              <a:solidFill>
                <a:prstClr val="black">
                  <a:lumMod val="75000"/>
                  <a:lumOff val="25000"/>
                </a:prstClr>
              </a:solidFill>
              <a:latin typeface="Calibri" panose="020F0502020204030204"/>
              <a:sym typeface="Arial"/>
            </a:endParaRPr>
          </a:p>
        </p:txBody>
      </p:sp>
      <p:sp>
        <p:nvSpPr>
          <p:cNvPr id="23" name="Rectangle: Rounded Corners 22">
            <a:extLst>
              <a:ext uri="{FF2B5EF4-FFF2-40B4-BE49-F238E27FC236}">
                <a16:creationId xmlns:a16="http://schemas.microsoft.com/office/drawing/2014/main" id="{712B2010-44A5-5A5A-48D4-74405B01D795}"/>
              </a:ext>
            </a:extLst>
          </p:cNvPr>
          <p:cNvSpPr>
            <a:spLocks noChangeAspect="1"/>
          </p:cNvSpPr>
          <p:nvPr/>
        </p:nvSpPr>
        <p:spPr>
          <a:xfrm>
            <a:off x="7115702" y="4460627"/>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Recibe</a:t>
            </a:r>
            <a:r>
              <a:rPr lang="en-US" sz="1200" kern="0" dirty="0">
                <a:solidFill>
                  <a:prstClr val="black">
                    <a:lumMod val="75000"/>
                    <a:lumOff val="25000"/>
                  </a:prstClr>
                </a:solidFill>
                <a:latin typeface="Calibri" panose="020F0502020204030204"/>
                <a:sym typeface="Arial"/>
              </a:rPr>
              <a:t> </a:t>
            </a:r>
            <a:r>
              <a:rPr lang="en-US" sz="1200" kern="0" dirty="0" err="1">
                <a:solidFill>
                  <a:prstClr val="black">
                    <a:lumMod val="75000"/>
                    <a:lumOff val="25000"/>
                  </a:prstClr>
                </a:solidFill>
                <a:latin typeface="Calibri" panose="020F0502020204030204"/>
                <a:sym typeface="Arial"/>
              </a:rPr>
              <a:t>Ofertas</a:t>
            </a:r>
            <a:endParaRPr lang="en-US" sz="1200" kern="0" dirty="0">
              <a:solidFill>
                <a:prstClr val="black">
                  <a:lumMod val="75000"/>
                  <a:lumOff val="25000"/>
                </a:prstClr>
              </a:solidFill>
              <a:latin typeface="Calibri" panose="020F0502020204030204"/>
              <a:sym typeface="Arial"/>
            </a:endParaRPr>
          </a:p>
        </p:txBody>
      </p:sp>
      <p:sp>
        <p:nvSpPr>
          <p:cNvPr id="24" name="Rectangle: Rounded Corners 23">
            <a:extLst>
              <a:ext uri="{FF2B5EF4-FFF2-40B4-BE49-F238E27FC236}">
                <a16:creationId xmlns:a16="http://schemas.microsoft.com/office/drawing/2014/main" id="{BBBB1C7B-A619-87B9-92BE-5E2DCC553842}"/>
              </a:ext>
            </a:extLst>
          </p:cNvPr>
          <p:cNvSpPr/>
          <p:nvPr/>
        </p:nvSpPr>
        <p:spPr>
          <a:xfrm>
            <a:off x="1928152" y="4207798"/>
            <a:ext cx="221520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err="1">
                <a:solidFill>
                  <a:prstClr val="black">
                    <a:lumMod val="75000"/>
                    <a:lumOff val="25000"/>
                  </a:prstClr>
                </a:solidFill>
                <a:latin typeface="Calibri" panose="020F0502020204030204"/>
                <a:sym typeface="Arial"/>
              </a:rPr>
              <a:t>Descubre</a:t>
            </a:r>
            <a:r>
              <a:rPr lang="en-US" sz="1400" kern="0" dirty="0">
                <a:solidFill>
                  <a:prstClr val="black">
                    <a:lumMod val="75000"/>
                    <a:lumOff val="25000"/>
                  </a:prstClr>
                </a:solidFill>
                <a:latin typeface="Calibri" panose="020F0502020204030204"/>
                <a:sym typeface="Arial"/>
              </a:rPr>
              <a:t> </a:t>
            </a:r>
            <a:r>
              <a:rPr lang="en-US" sz="1400" kern="0" dirty="0" err="1">
                <a:solidFill>
                  <a:prstClr val="black">
                    <a:lumMod val="75000"/>
                    <a:lumOff val="25000"/>
                  </a:prstClr>
                </a:solidFill>
                <a:latin typeface="Calibri" panose="020F0502020204030204"/>
                <a:sym typeface="Arial"/>
              </a:rPr>
              <a:t>Funcionalidades</a:t>
            </a:r>
            <a:endParaRPr lang="en-US" sz="1400" kern="0" dirty="0">
              <a:solidFill>
                <a:prstClr val="black">
                  <a:lumMod val="75000"/>
                  <a:lumOff val="25000"/>
                </a:prstClr>
              </a:solidFill>
              <a:latin typeface="Calibri" panose="020F0502020204030204"/>
              <a:sym typeface="Arial"/>
            </a:endParaRPr>
          </a:p>
        </p:txBody>
      </p:sp>
      <p:sp>
        <p:nvSpPr>
          <p:cNvPr id="25" name="Rectangle: Rounded Corners 24">
            <a:extLst>
              <a:ext uri="{FF2B5EF4-FFF2-40B4-BE49-F238E27FC236}">
                <a16:creationId xmlns:a16="http://schemas.microsoft.com/office/drawing/2014/main" id="{A7C315B2-9263-96F3-4FC1-42F937FA3097}"/>
              </a:ext>
            </a:extLst>
          </p:cNvPr>
          <p:cNvSpPr>
            <a:spLocks noChangeAspect="1"/>
          </p:cNvSpPr>
          <p:nvPr/>
        </p:nvSpPr>
        <p:spPr>
          <a:xfrm>
            <a:off x="758756" y="3610047"/>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Seguros</a:t>
            </a:r>
            <a:endParaRPr lang="en-US" sz="1200" kern="0" dirty="0">
              <a:solidFill>
                <a:prstClr val="black">
                  <a:lumMod val="75000"/>
                  <a:lumOff val="25000"/>
                </a:prstClr>
              </a:solidFill>
              <a:latin typeface="Calibri" panose="020F0502020204030204"/>
              <a:sym typeface="Arial"/>
            </a:endParaRPr>
          </a:p>
        </p:txBody>
      </p:sp>
      <p:sp>
        <p:nvSpPr>
          <p:cNvPr id="26" name="Rectangle: Rounded Corners 25">
            <a:extLst>
              <a:ext uri="{FF2B5EF4-FFF2-40B4-BE49-F238E27FC236}">
                <a16:creationId xmlns:a16="http://schemas.microsoft.com/office/drawing/2014/main" id="{380E95C1-059B-3F06-65DE-F0F796AA5A17}"/>
              </a:ext>
            </a:extLst>
          </p:cNvPr>
          <p:cNvSpPr>
            <a:spLocks noChangeAspect="1"/>
          </p:cNvSpPr>
          <p:nvPr/>
        </p:nvSpPr>
        <p:spPr>
          <a:xfrm>
            <a:off x="459887" y="868549"/>
            <a:ext cx="1605337"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Oferta</a:t>
            </a:r>
            <a:r>
              <a:rPr lang="en-US" sz="1200" kern="0" dirty="0">
                <a:solidFill>
                  <a:prstClr val="black">
                    <a:lumMod val="75000"/>
                    <a:lumOff val="25000"/>
                  </a:prstClr>
                </a:solidFill>
                <a:latin typeface="Calibri" panose="020F0502020204030204"/>
                <a:sym typeface="Arial"/>
              </a:rPr>
              <a:t> de </a:t>
            </a:r>
            <a:r>
              <a:rPr lang="en-US" sz="1200" kern="0" dirty="0" err="1">
                <a:solidFill>
                  <a:prstClr val="black">
                    <a:lumMod val="75000"/>
                    <a:lumOff val="25000"/>
                  </a:prstClr>
                </a:solidFill>
                <a:latin typeface="Calibri" panose="020F0502020204030204"/>
                <a:sym typeface="Arial"/>
              </a:rPr>
              <a:t>Recompra</a:t>
            </a:r>
            <a:endParaRPr lang="en-US" sz="1200" kern="0" dirty="0">
              <a:solidFill>
                <a:prstClr val="black">
                  <a:lumMod val="75000"/>
                  <a:lumOff val="25000"/>
                </a:prstClr>
              </a:solidFill>
              <a:latin typeface="Calibri" panose="020F0502020204030204"/>
              <a:sym typeface="Arial"/>
            </a:endParaRPr>
          </a:p>
        </p:txBody>
      </p:sp>
      <p:sp>
        <p:nvSpPr>
          <p:cNvPr id="27" name="Rectangle: Rounded Corners 26">
            <a:extLst>
              <a:ext uri="{FF2B5EF4-FFF2-40B4-BE49-F238E27FC236}">
                <a16:creationId xmlns:a16="http://schemas.microsoft.com/office/drawing/2014/main" id="{B84CD7EA-F9CD-0AB8-977A-16BFFD07B1DB}"/>
              </a:ext>
            </a:extLst>
          </p:cNvPr>
          <p:cNvSpPr>
            <a:spLocks noChangeAspect="1"/>
          </p:cNvSpPr>
          <p:nvPr/>
        </p:nvSpPr>
        <p:spPr>
          <a:xfrm>
            <a:off x="10162122" y="3781980"/>
            <a:ext cx="201789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Gestiona</a:t>
            </a:r>
            <a:r>
              <a:rPr lang="en-US" sz="1200" kern="0" dirty="0">
                <a:solidFill>
                  <a:prstClr val="black">
                    <a:lumMod val="75000"/>
                    <a:lumOff val="25000"/>
                  </a:prstClr>
                </a:solidFill>
                <a:latin typeface="Calibri" panose="020F0502020204030204"/>
                <a:sym typeface="Arial"/>
              </a:rPr>
              <a:t> su Valor Residual</a:t>
            </a:r>
          </a:p>
        </p:txBody>
      </p:sp>
      <p:sp>
        <p:nvSpPr>
          <p:cNvPr id="28" name="Rectangle: Rounded Corners 27">
            <a:extLst>
              <a:ext uri="{FF2B5EF4-FFF2-40B4-BE49-F238E27FC236}">
                <a16:creationId xmlns:a16="http://schemas.microsoft.com/office/drawing/2014/main" id="{BDDE9821-B9B7-CE7A-BDF6-54826A3E2A5D}"/>
              </a:ext>
            </a:extLst>
          </p:cNvPr>
          <p:cNvSpPr>
            <a:spLocks noChangeAspect="1"/>
          </p:cNvSpPr>
          <p:nvPr/>
        </p:nvSpPr>
        <p:spPr>
          <a:xfrm>
            <a:off x="121420" y="4719555"/>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Prueba</a:t>
            </a:r>
            <a:endParaRPr lang="en-US" sz="1200" kern="0" dirty="0">
              <a:solidFill>
                <a:prstClr val="black">
                  <a:lumMod val="75000"/>
                  <a:lumOff val="25000"/>
                </a:prstClr>
              </a:solidFill>
              <a:latin typeface="Calibri" panose="020F0502020204030204"/>
              <a:sym typeface="Arial"/>
            </a:endParaRPr>
          </a:p>
        </p:txBody>
      </p:sp>
    </p:spTree>
    <p:extLst>
      <p:ext uri="{BB962C8B-B14F-4D97-AF65-F5344CB8AC3E}">
        <p14:creationId xmlns:p14="http://schemas.microsoft.com/office/powerpoint/2010/main" val="2033056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DB057E-8426-0C6C-2E17-868A0C7A37CD}"/>
              </a:ext>
            </a:extLst>
          </p:cNvPr>
          <p:cNvPicPr>
            <a:picLocks noGrp="1" noRot="1" noChangeAspect="1" noMove="1" noResize="1" noEditPoints="1" noAdjustHandles="1" noChangeArrowheads="1" noChangeShapeType="1" noCrop="1"/>
          </p:cNvPicPr>
          <p:nvPr/>
        </p:nvPicPr>
        <p:blipFill>
          <a:blip r:embed="rId2">
            <a:alphaModFix amt="70000"/>
          </a:blip>
          <a:srcRect/>
          <a:stretch/>
        </p:blipFill>
        <p:spPr>
          <a:xfrm>
            <a:off x="11185" y="-10"/>
            <a:ext cx="12191144" cy="6854172"/>
          </a:xfrm>
          <a:prstGeom prst="rect">
            <a:avLst/>
          </a:prstGeom>
        </p:spPr>
      </p:pic>
      <p:sp>
        <p:nvSpPr>
          <p:cNvPr id="2" name="Google Shape;410;p9">
            <a:extLst>
              <a:ext uri="{FF2B5EF4-FFF2-40B4-BE49-F238E27FC236}">
                <a16:creationId xmlns:a16="http://schemas.microsoft.com/office/drawing/2014/main" id="{D6DE8E83-66DA-F8BF-433B-4D657A050153}"/>
              </a:ext>
            </a:extLst>
          </p:cNvPr>
          <p:cNvSpPr txBox="1"/>
          <p:nvPr/>
        </p:nvSpPr>
        <p:spPr>
          <a:xfrm rot="16200000">
            <a:off x="-757540" y="5729945"/>
            <a:ext cx="1879147" cy="369285"/>
          </a:xfrm>
          <a:prstGeom prst="rect">
            <a:avLst/>
          </a:prstGeom>
          <a:noFill/>
          <a:ln>
            <a:noFill/>
          </a:ln>
        </p:spPr>
        <p:txBody>
          <a:bodyPr spcFirstLastPara="1" wrap="square" lIns="91419" tIns="45697" rIns="91419" bIns="45697" anchor="t" anchorCtr="0">
            <a:spAutoFit/>
          </a:bodyPr>
          <a:lstStyle/>
          <a:p>
            <a:pPr defTabSz="914358">
              <a:buClr>
                <a:srgbClr val="000000"/>
              </a:buClr>
            </a:pPr>
            <a:r>
              <a:rPr lang="en-US" kern="0" spc="300" dirty="0">
                <a:solidFill>
                  <a:srgbClr val="FFC000"/>
                </a:solidFill>
                <a:latin typeface="Calibri Light" panose="020F0302020204030204"/>
                <a:ea typeface="Calibri"/>
                <a:cs typeface="Calibri"/>
                <a:sym typeface="Calibri"/>
              </a:rPr>
              <a:t>GLUCOSE</a:t>
            </a:r>
            <a:endParaRPr kern="0" spc="300" dirty="0">
              <a:solidFill>
                <a:prstClr val="black"/>
              </a:solidFill>
              <a:latin typeface="Calibri Light" panose="020F0302020204030204"/>
              <a:ea typeface="Calibri"/>
              <a:cs typeface="Calibri"/>
              <a:sym typeface="Calibri"/>
            </a:endParaRPr>
          </a:p>
        </p:txBody>
      </p:sp>
      <p:pic>
        <p:nvPicPr>
          <p:cNvPr id="19" name="Google Shape;806;p23">
            <a:extLst>
              <a:ext uri="{FF2B5EF4-FFF2-40B4-BE49-F238E27FC236}">
                <a16:creationId xmlns:a16="http://schemas.microsoft.com/office/drawing/2014/main" id="{5A081B32-C417-3DC6-28D2-E8E01A2C9792}"/>
              </a:ext>
            </a:extLst>
          </p:cNvPr>
          <p:cNvPicPr preferRelativeResize="0">
            <a:picLocks noChangeAspect="1"/>
          </p:cNvPicPr>
          <p:nvPr/>
        </p:nvPicPr>
        <p:blipFill>
          <a:blip r:embed="rId3" cstate="email">
            <a:extLst>
              <a:ext uri="{28A0092B-C50C-407E-A947-70E740481C1C}">
                <a14:useLocalDpi xmlns:a14="http://schemas.microsoft.com/office/drawing/2010/main"/>
              </a:ext>
            </a:extLst>
          </a:blip>
          <a:srcRect/>
          <a:stretch/>
        </p:blipFill>
        <p:spPr>
          <a:xfrm>
            <a:off x="11524652" y="6348282"/>
            <a:ext cx="580738" cy="341849"/>
          </a:xfrm>
          <a:prstGeom prst="rect">
            <a:avLst/>
          </a:prstGeom>
          <a:noFill/>
          <a:ln>
            <a:noFill/>
          </a:ln>
        </p:spPr>
      </p:pic>
      <p:sp>
        <p:nvSpPr>
          <p:cNvPr id="5" name="TextBox 4">
            <a:extLst>
              <a:ext uri="{FF2B5EF4-FFF2-40B4-BE49-F238E27FC236}">
                <a16:creationId xmlns:a16="http://schemas.microsoft.com/office/drawing/2014/main" id="{2302C312-E91E-04E2-0AAC-EC634E47898D}"/>
              </a:ext>
            </a:extLst>
          </p:cNvPr>
          <p:cNvSpPr txBox="1"/>
          <p:nvPr/>
        </p:nvSpPr>
        <p:spPr>
          <a:xfrm>
            <a:off x="667348" y="5593702"/>
            <a:ext cx="10857304" cy="923330"/>
          </a:xfrm>
          <a:prstGeom prst="rect">
            <a:avLst/>
          </a:prstGeom>
          <a:solidFill>
            <a:schemeClr val="tx1">
              <a:alpha val="30000"/>
            </a:schemeClr>
          </a:solidFill>
        </p:spPr>
        <p:txBody>
          <a:bodyPr wrap="square" anchor="ctr">
            <a:spAutoFit/>
          </a:bodyPr>
          <a:lstStyle/>
          <a:p>
            <a:pPr algn="ctr" defTabSz="914358">
              <a:buClr>
                <a:srgbClr val="000000"/>
              </a:buClr>
            </a:pPr>
            <a:r>
              <a:rPr lang="es-ES" kern="0" spc="300" dirty="0">
                <a:solidFill>
                  <a:prstClr val="white"/>
                </a:solidFill>
                <a:latin typeface="Calibri Light" panose="020F0302020204030204"/>
                <a:cs typeface="Arial"/>
                <a:sym typeface="Arial"/>
              </a:rPr>
              <a:t>Imagina orquestar sin esfuerzo experiencias de marca y producto, personalizadas y contextualizadas, para usuarios cautivos en todo el ecosistema de movilidad, dentro y fuera del vehículo, 24/7, a gran escala, sin costos adicionales.</a:t>
            </a:r>
            <a:endParaRPr lang="en-US" kern="0" spc="300" dirty="0">
              <a:solidFill>
                <a:prstClr val="white"/>
              </a:solidFill>
              <a:latin typeface="Calibri Light" panose="020F0302020204030204"/>
              <a:cs typeface="Arial"/>
              <a:sym typeface="Arial"/>
            </a:endParaRPr>
          </a:p>
        </p:txBody>
      </p:sp>
      <p:sp>
        <p:nvSpPr>
          <p:cNvPr id="4" name="TextBox 3">
            <a:extLst>
              <a:ext uri="{FF2B5EF4-FFF2-40B4-BE49-F238E27FC236}">
                <a16:creationId xmlns:a16="http://schemas.microsoft.com/office/drawing/2014/main" id="{3C5E2560-6735-DDD5-E897-C1C71351C09A}"/>
              </a:ext>
            </a:extLst>
          </p:cNvPr>
          <p:cNvSpPr txBox="1"/>
          <p:nvPr/>
        </p:nvSpPr>
        <p:spPr>
          <a:xfrm>
            <a:off x="1750846" y="3058979"/>
            <a:ext cx="8690308" cy="769441"/>
          </a:xfrm>
          <a:prstGeom prst="rect">
            <a:avLst/>
          </a:prstGeom>
          <a:noFill/>
        </p:spPr>
        <p:txBody>
          <a:bodyPr wrap="square" anchor="ctr">
            <a:spAutoFit/>
          </a:bodyPr>
          <a:lstStyle/>
          <a:p>
            <a:pPr algn="ctr" defTabSz="914358">
              <a:buClr>
                <a:srgbClr val="000000"/>
              </a:buClr>
            </a:pPr>
            <a:r>
              <a:rPr lang="es-ES" sz="2400" kern="0" spc="300" dirty="0">
                <a:solidFill>
                  <a:srgbClr val="FFC000"/>
                </a:solidFill>
                <a:latin typeface="Calibri Light" panose="020F0302020204030204"/>
                <a:ea typeface="Calibri"/>
                <a:cs typeface="Calibri"/>
                <a:sym typeface="Calibri"/>
              </a:rPr>
              <a:t>CASOS ILIMITADOS – SIN </a:t>
            </a:r>
            <a:r>
              <a:rPr lang="en-US" sz="2400" kern="0" spc="300" dirty="0">
                <a:solidFill>
                  <a:srgbClr val="FFC000"/>
                </a:solidFill>
                <a:latin typeface="Calibri Light" panose="020F0302020204030204"/>
                <a:ea typeface="Calibri"/>
                <a:cs typeface="Calibri"/>
                <a:sym typeface="Calibri"/>
              </a:rPr>
              <a:t>GASTOS GENERALES</a:t>
            </a:r>
          </a:p>
          <a:p>
            <a:pPr algn="ctr" defTabSz="914358">
              <a:buClr>
                <a:srgbClr val="000000"/>
              </a:buClr>
            </a:pPr>
            <a:r>
              <a:rPr lang="es-ES" sz="2000" kern="0" spc="300" dirty="0">
                <a:solidFill>
                  <a:prstClr val="white"/>
                </a:solidFill>
                <a:latin typeface="Calibri Light" panose="020F0302020204030204"/>
                <a:cs typeface="Arial"/>
                <a:sym typeface="Arial"/>
              </a:rPr>
              <a:t>Cualquiera</a:t>
            </a:r>
            <a:r>
              <a:rPr lang="en-SG" sz="2000" kern="0" spc="300" dirty="0">
                <a:solidFill>
                  <a:prstClr val="white"/>
                </a:solidFill>
                <a:latin typeface="Calibri Light" panose="020F0302020204030204"/>
                <a:cs typeface="Arial"/>
                <a:sym typeface="Arial"/>
              </a:rPr>
              <a:t> . </a:t>
            </a:r>
            <a:r>
              <a:rPr lang="es-ES" sz="2000" kern="0" spc="300" dirty="0">
                <a:solidFill>
                  <a:prstClr val="white"/>
                </a:solidFill>
                <a:latin typeface="Calibri Light" panose="020F0302020204030204"/>
                <a:cs typeface="Arial"/>
                <a:sym typeface="Arial"/>
              </a:rPr>
              <a:t>En cualquier lugar</a:t>
            </a:r>
            <a:r>
              <a:rPr lang="en-SG" sz="2000" kern="0" spc="300" dirty="0">
                <a:solidFill>
                  <a:prstClr val="white"/>
                </a:solidFill>
                <a:latin typeface="Calibri Light" panose="020F0302020204030204"/>
                <a:cs typeface="Arial"/>
                <a:sym typeface="Arial"/>
              </a:rPr>
              <a:t> . </a:t>
            </a:r>
            <a:r>
              <a:rPr lang="es-ES" sz="2000" kern="0" spc="300" dirty="0">
                <a:solidFill>
                  <a:prstClr val="white"/>
                </a:solidFill>
                <a:latin typeface="Calibri Light" panose="020F0302020204030204"/>
                <a:cs typeface="Arial"/>
                <a:sym typeface="Arial"/>
              </a:rPr>
              <a:t>En cualquier momento</a:t>
            </a:r>
            <a:endParaRPr lang="en-SG" sz="2000" kern="0" spc="300" dirty="0">
              <a:solidFill>
                <a:prstClr val="white"/>
              </a:solidFill>
              <a:latin typeface="Calibri Light" panose="020F0302020204030204"/>
              <a:cs typeface="Arial"/>
              <a:sym typeface="Arial"/>
            </a:endParaRPr>
          </a:p>
        </p:txBody>
      </p:sp>
      <p:sp>
        <p:nvSpPr>
          <p:cNvPr id="8" name="Rectangle: Rounded Corners 7">
            <a:extLst>
              <a:ext uri="{FF2B5EF4-FFF2-40B4-BE49-F238E27FC236}">
                <a16:creationId xmlns:a16="http://schemas.microsoft.com/office/drawing/2014/main" id="{304806E2-38F2-DDAD-A732-698CA121D3C1}"/>
              </a:ext>
            </a:extLst>
          </p:cNvPr>
          <p:cNvSpPr>
            <a:spLocks noChangeAspect="1"/>
          </p:cNvSpPr>
          <p:nvPr/>
        </p:nvSpPr>
        <p:spPr>
          <a:xfrm>
            <a:off x="5290920" y="381588"/>
            <a:ext cx="1610161" cy="356375"/>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600" kern="0" dirty="0">
                <a:solidFill>
                  <a:prstClr val="black">
                    <a:lumMod val="75000"/>
                    <a:lumOff val="25000"/>
                  </a:prstClr>
                </a:solidFill>
                <a:latin typeface="Calibri" panose="020F0502020204030204"/>
                <a:sym typeface="Arial"/>
              </a:rPr>
              <a:t>"¿</a:t>
            </a:r>
            <a:r>
              <a:rPr lang="en-US" sz="1600" kern="0" dirty="0" err="1">
                <a:solidFill>
                  <a:prstClr val="black">
                    <a:lumMod val="75000"/>
                    <a:lumOff val="25000"/>
                  </a:prstClr>
                </a:solidFill>
                <a:latin typeface="Calibri" panose="020F0502020204030204"/>
                <a:sym typeface="Arial"/>
              </a:rPr>
              <a:t>Cómo</a:t>
            </a:r>
            <a:r>
              <a:rPr lang="en-US" sz="1600" kern="0" dirty="0">
                <a:solidFill>
                  <a:prstClr val="black">
                    <a:lumMod val="75000"/>
                    <a:lumOff val="25000"/>
                  </a:prstClr>
                </a:solidFill>
                <a:latin typeface="Calibri" panose="020F0502020204030204"/>
                <a:sym typeface="Arial"/>
              </a:rPr>
              <a:t> Hago?"</a:t>
            </a:r>
          </a:p>
        </p:txBody>
      </p:sp>
      <p:sp>
        <p:nvSpPr>
          <p:cNvPr id="15" name="Rectangle: Rounded Corners 14">
            <a:extLst>
              <a:ext uri="{FF2B5EF4-FFF2-40B4-BE49-F238E27FC236}">
                <a16:creationId xmlns:a16="http://schemas.microsoft.com/office/drawing/2014/main" id="{D4D20220-5068-1FFD-B3C5-B01DCD53F730}"/>
              </a:ext>
            </a:extLst>
          </p:cNvPr>
          <p:cNvSpPr/>
          <p:nvPr/>
        </p:nvSpPr>
        <p:spPr>
          <a:xfrm>
            <a:off x="4267329" y="2787059"/>
            <a:ext cx="1122045"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a:solidFill>
                  <a:prstClr val="black">
                    <a:lumMod val="75000"/>
                    <a:lumOff val="25000"/>
                  </a:prstClr>
                </a:solidFill>
                <a:latin typeface="Calibri" panose="020F0502020204030204"/>
                <a:sym typeface="Arial"/>
              </a:rPr>
              <a:t>Cita Previa</a:t>
            </a:r>
          </a:p>
        </p:txBody>
      </p:sp>
      <p:sp>
        <p:nvSpPr>
          <p:cNvPr id="20" name="Rectangle: Rounded Corners 19">
            <a:extLst>
              <a:ext uri="{FF2B5EF4-FFF2-40B4-BE49-F238E27FC236}">
                <a16:creationId xmlns:a16="http://schemas.microsoft.com/office/drawing/2014/main" id="{CD433582-8E34-CE8C-566E-FAF385C40E75}"/>
              </a:ext>
            </a:extLst>
          </p:cNvPr>
          <p:cNvSpPr/>
          <p:nvPr/>
        </p:nvSpPr>
        <p:spPr>
          <a:xfrm>
            <a:off x="7656467" y="1357563"/>
            <a:ext cx="1560644"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a:solidFill>
                  <a:prstClr val="black">
                    <a:lumMod val="75000"/>
                    <a:lumOff val="25000"/>
                  </a:prstClr>
                </a:solidFill>
                <a:latin typeface="Calibri" panose="020F0502020204030204"/>
                <a:sym typeface="Arial"/>
              </a:rPr>
              <a:t>¡</a:t>
            </a:r>
            <a:r>
              <a:rPr lang="en-US" sz="1400" kern="0" dirty="0" err="1">
                <a:solidFill>
                  <a:prstClr val="black">
                    <a:lumMod val="75000"/>
                    <a:lumOff val="25000"/>
                  </a:prstClr>
                </a:solidFill>
                <a:latin typeface="Calibri" panose="020F0502020204030204"/>
                <a:sym typeface="Arial"/>
              </a:rPr>
              <a:t>Empieza</a:t>
            </a:r>
            <a:r>
              <a:rPr lang="en-US" sz="1400" kern="0" dirty="0">
                <a:solidFill>
                  <a:prstClr val="black">
                    <a:lumMod val="75000"/>
                    <a:lumOff val="25000"/>
                  </a:prstClr>
                </a:solidFill>
                <a:latin typeface="Calibri" panose="020F0502020204030204"/>
                <a:sym typeface="Arial"/>
              </a:rPr>
              <a:t> </a:t>
            </a:r>
            <a:r>
              <a:rPr lang="en-US" sz="1400" kern="0" dirty="0" err="1">
                <a:solidFill>
                  <a:prstClr val="black">
                    <a:lumMod val="75000"/>
                    <a:lumOff val="25000"/>
                  </a:prstClr>
                </a:solidFill>
                <a:latin typeface="Calibri" panose="020F0502020204030204"/>
                <a:sym typeface="Arial"/>
              </a:rPr>
              <a:t>Ahora</a:t>
            </a:r>
            <a:r>
              <a:rPr lang="en-US" sz="1400" kern="0" dirty="0">
                <a:solidFill>
                  <a:prstClr val="black">
                    <a:lumMod val="75000"/>
                    <a:lumOff val="25000"/>
                  </a:prstClr>
                </a:solidFill>
                <a:latin typeface="Calibri" panose="020F0502020204030204"/>
                <a:sym typeface="Arial"/>
              </a:rPr>
              <a:t>!</a:t>
            </a:r>
          </a:p>
        </p:txBody>
      </p:sp>
      <p:sp>
        <p:nvSpPr>
          <p:cNvPr id="23" name="Rectangle: Rounded Corners 22">
            <a:extLst>
              <a:ext uri="{FF2B5EF4-FFF2-40B4-BE49-F238E27FC236}">
                <a16:creationId xmlns:a16="http://schemas.microsoft.com/office/drawing/2014/main" id="{5D1BC226-55DD-D74F-4CAE-EF2CDB223D80}"/>
              </a:ext>
            </a:extLst>
          </p:cNvPr>
          <p:cNvSpPr/>
          <p:nvPr/>
        </p:nvSpPr>
        <p:spPr>
          <a:xfrm>
            <a:off x="9466493" y="604982"/>
            <a:ext cx="2152319"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err="1">
                <a:solidFill>
                  <a:prstClr val="black">
                    <a:lumMod val="75000"/>
                    <a:lumOff val="25000"/>
                  </a:prstClr>
                </a:solidFill>
                <a:latin typeface="Calibri" panose="020F0502020204030204"/>
                <a:sym typeface="Arial"/>
              </a:rPr>
              <a:t>Busca</a:t>
            </a:r>
            <a:r>
              <a:rPr lang="en-US" sz="1400" kern="0" dirty="0">
                <a:solidFill>
                  <a:prstClr val="black">
                    <a:lumMod val="75000"/>
                    <a:lumOff val="25000"/>
                  </a:prstClr>
                </a:solidFill>
                <a:latin typeface="Calibri" panose="020F0502020204030204"/>
                <a:sym typeface="Arial"/>
              </a:rPr>
              <a:t> un </a:t>
            </a:r>
            <a:r>
              <a:rPr lang="en-US" sz="1400" kern="0" dirty="0" err="1">
                <a:solidFill>
                  <a:prstClr val="black">
                    <a:lumMod val="75000"/>
                    <a:lumOff val="25000"/>
                  </a:prstClr>
                </a:solidFill>
                <a:latin typeface="Calibri" panose="020F0502020204030204"/>
                <a:sym typeface="Arial"/>
              </a:rPr>
              <a:t>Concesionario</a:t>
            </a:r>
            <a:endParaRPr lang="en-US" sz="1400" kern="0" dirty="0">
              <a:solidFill>
                <a:prstClr val="black">
                  <a:lumMod val="75000"/>
                  <a:lumOff val="25000"/>
                </a:prstClr>
              </a:solidFill>
              <a:latin typeface="Calibri" panose="020F0502020204030204"/>
              <a:sym typeface="Arial"/>
            </a:endParaRPr>
          </a:p>
        </p:txBody>
      </p:sp>
      <p:sp>
        <p:nvSpPr>
          <p:cNvPr id="24" name="Rectangle: Rounded Corners 23">
            <a:extLst>
              <a:ext uri="{FF2B5EF4-FFF2-40B4-BE49-F238E27FC236}">
                <a16:creationId xmlns:a16="http://schemas.microsoft.com/office/drawing/2014/main" id="{01EA1C49-30CA-CF9F-235C-D0343A2A8351}"/>
              </a:ext>
            </a:extLst>
          </p:cNvPr>
          <p:cNvSpPr>
            <a:spLocks noChangeAspect="1"/>
          </p:cNvSpPr>
          <p:nvPr/>
        </p:nvSpPr>
        <p:spPr>
          <a:xfrm>
            <a:off x="1665946" y="2481535"/>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a:solidFill>
                  <a:prstClr val="black">
                    <a:lumMod val="75000"/>
                    <a:lumOff val="25000"/>
                  </a:prstClr>
                </a:solidFill>
                <a:latin typeface="Calibri" panose="020F0502020204030204"/>
                <a:sym typeface="Arial"/>
              </a:rPr>
              <a:t>¿</a:t>
            </a:r>
            <a:r>
              <a:rPr lang="en-US" sz="1200" kern="0" dirty="0" err="1">
                <a:solidFill>
                  <a:prstClr val="black">
                    <a:lumMod val="75000"/>
                    <a:lumOff val="25000"/>
                  </a:prstClr>
                </a:solidFill>
                <a:latin typeface="Calibri" panose="020F0502020204030204"/>
                <a:sym typeface="Arial"/>
              </a:rPr>
              <a:t>Qué</a:t>
            </a:r>
            <a:r>
              <a:rPr lang="en-US" sz="1200" kern="0" dirty="0">
                <a:solidFill>
                  <a:prstClr val="black">
                    <a:lumMod val="75000"/>
                    <a:lumOff val="25000"/>
                  </a:prstClr>
                </a:solidFill>
                <a:latin typeface="Calibri" panose="020F0502020204030204"/>
                <a:sym typeface="Arial"/>
              </a:rPr>
              <a:t> es </a:t>
            </a:r>
            <a:r>
              <a:rPr lang="en-US" sz="1200" kern="0" dirty="0" err="1">
                <a:solidFill>
                  <a:prstClr val="black">
                    <a:lumMod val="75000"/>
                    <a:lumOff val="25000"/>
                  </a:prstClr>
                </a:solidFill>
                <a:latin typeface="Calibri" panose="020F0502020204030204"/>
                <a:sym typeface="Arial"/>
              </a:rPr>
              <a:t>esto</a:t>
            </a:r>
            <a:r>
              <a:rPr lang="en-US" sz="1200" kern="0" dirty="0">
                <a:solidFill>
                  <a:prstClr val="black">
                    <a:lumMod val="75000"/>
                    <a:lumOff val="25000"/>
                  </a:prstClr>
                </a:solidFill>
                <a:latin typeface="Calibri" panose="020F0502020204030204"/>
                <a:sym typeface="Arial"/>
              </a:rPr>
              <a:t>?</a:t>
            </a:r>
          </a:p>
        </p:txBody>
      </p:sp>
      <p:sp>
        <p:nvSpPr>
          <p:cNvPr id="25" name="Rectangle: Rounded Corners 24">
            <a:extLst>
              <a:ext uri="{FF2B5EF4-FFF2-40B4-BE49-F238E27FC236}">
                <a16:creationId xmlns:a16="http://schemas.microsoft.com/office/drawing/2014/main" id="{101D1602-2E46-805A-0E11-97F5A3010037}"/>
              </a:ext>
            </a:extLst>
          </p:cNvPr>
          <p:cNvSpPr>
            <a:spLocks noChangeAspect="1"/>
          </p:cNvSpPr>
          <p:nvPr/>
        </p:nvSpPr>
        <p:spPr>
          <a:xfrm>
            <a:off x="8561945" y="2041933"/>
            <a:ext cx="1310332"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err="1">
                <a:solidFill>
                  <a:prstClr val="black">
                    <a:lumMod val="75000"/>
                    <a:lumOff val="25000"/>
                  </a:prstClr>
                </a:solidFill>
                <a:latin typeface="Calibri" panose="020F0502020204030204"/>
                <a:sym typeface="Arial"/>
              </a:rPr>
              <a:t>Financiación</a:t>
            </a:r>
            <a:endParaRPr lang="en-US" sz="1400" kern="0" dirty="0">
              <a:solidFill>
                <a:prstClr val="black">
                  <a:lumMod val="75000"/>
                  <a:lumOff val="25000"/>
                </a:prstClr>
              </a:solidFill>
              <a:latin typeface="Calibri" panose="020F0502020204030204"/>
              <a:sym typeface="Arial"/>
            </a:endParaRPr>
          </a:p>
        </p:txBody>
      </p:sp>
      <p:sp>
        <p:nvSpPr>
          <p:cNvPr id="26" name="Rectangle: Rounded Corners 25">
            <a:extLst>
              <a:ext uri="{FF2B5EF4-FFF2-40B4-BE49-F238E27FC236}">
                <a16:creationId xmlns:a16="http://schemas.microsoft.com/office/drawing/2014/main" id="{E42B8C17-E622-B46C-2420-7A8DFBF4A355}"/>
              </a:ext>
            </a:extLst>
          </p:cNvPr>
          <p:cNvSpPr>
            <a:spLocks noChangeAspect="1"/>
          </p:cNvSpPr>
          <p:nvPr/>
        </p:nvSpPr>
        <p:spPr>
          <a:xfrm>
            <a:off x="2168946" y="1828281"/>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100" kern="0" dirty="0" err="1">
                <a:solidFill>
                  <a:prstClr val="black">
                    <a:lumMod val="75000"/>
                    <a:lumOff val="25000"/>
                  </a:prstClr>
                </a:solidFill>
                <a:latin typeface="Calibri" panose="020F0502020204030204"/>
                <a:sym typeface="Arial"/>
              </a:rPr>
              <a:t>Compara</a:t>
            </a:r>
            <a:r>
              <a:rPr lang="en-US" sz="1100" kern="0" dirty="0">
                <a:solidFill>
                  <a:prstClr val="black">
                    <a:lumMod val="75000"/>
                    <a:lumOff val="25000"/>
                  </a:prstClr>
                </a:solidFill>
                <a:latin typeface="Calibri" panose="020F0502020204030204"/>
                <a:sym typeface="Arial"/>
              </a:rPr>
              <a:t> </a:t>
            </a:r>
            <a:r>
              <a:rPr lang="en-US" sz="1100" kern="0" dirty="0" err="1">
                <a:solidFill>
                  <a:prstClr val="black">
                    <a:lumMod val="75000"/>
                    <a:lumOff val="25000"/>
                  </a:prstClr>
                </a:solidFill>
                <a:latin typeface="Calibri" panose="020F0502020204030204"/>
                <a:sym typeface="Arial"/>
              </a:rPr>
              <a:t>Modelos</a:t>
            </a:r>
            <a:endParaRPr lang="en-US" sz="1100" kern="0" dirty="0">
              <a:solidFill>
                <a:prstClr val="black">
                  <a:lumMod val="75000"/>
                  <a:lumOff val="25000"/>
                </a:prstClr>
              </a:solidFill>
              <a:latin typeface="Calibri" panose="020F0502020204030204"/>
              <a:sym typeface="Arial"/>
            </a:endParaRPr>
          </a:p>
        </p:txBody>
      </p:sp>
      <p:sp>
        <p:nvSpPr>
          <p:cNvPr id="27" name="Rectangle: Rounded Corners 26">
            <a:extLst>
              <a:ext uri="{FF2B5EF4-FFF2-40B4-BE49-F238E27FC236}">
                <a16:creationId xmlns:a16="http://schemas.microsoft.com/office/drawing/2014/main" id="{E991514A-CF60-F242-4D16-041932F6A0CA}"/>
              </a:ext>
            </a:extLst>
          </p:cNvPr>
          <p:cNvSpPr/>
          <p:nvPr/>
        </p:nvSpPr>
        <p:spPr>
          <a:xfrm>
            <a:off x="2824112" y="1116176"/>
            <a:ext cx="161466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err="1">
                <a:solidFill>
                  <a:prstClr val="black">
                    <a:lumMod val="75000"/>
                    <a:lumOff val="25000"/>
                  </a:prstClr>
                </a:solidFill>
                <a:latin typeface="Calibri" panose="020F0502020204030204"/>
                <a:sym typeface="Arial"/>
              </a:rPr>
              <a:t>Reserva</a:t>
            </a:r>
            <a:endParaRPr lang="en-US" sz="1400" kern="0" dirty="0">
              <a:solidFill>
                <a:prstClr val="black">
                  <a:lumMod val="75000"/>
                  <a:lumOff val="25000"/>
                </a:prstClr>
              </a:solidFill>
              <a:latin typeface="Calibri" panose="020F0502020204030204"/>
              <a:sym typeface="Arial"/>
            </a:endParaRPr>
          </a:p>
        </p:txBody>
      </p:sp>
      <p:sp>
        <p:nvSpPr>
          <p:cNvPr id="28" name="Rectangle: Rounded Corners 27">
            <a:extLst>
              <a:ext uri="{FF2B5EF4-FFF2-40B4-BE49-F238E27FC236}">
                <a16:creationId xmlns:a16="http://schemas.microsoft.com/office/drawing/2014/main" id="{ECD9F60F-E969-295C-15E5-6A5DA1EC0AF7}"/>
              </a:ext>
            </a:extLst>
          </p:cNvPr>
          <p:cNvSpPr>
            <a:spLocks noChangeAspect="1"/>
          </p:cNvSpPr>
          <p:nvPr/>
        </p:nvSpPr>
        <p:spPr>
          <a:xfrm>
            <a:off x="5097812" y="1732231"/>
            <a:ext cx="201789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600" kern="0" dirty="0" err="1">
                <a:solidFill>
                  <a:prstClr val="black">
                    <a:lumMod val="75000"/>
                    <a:lumOff val="25000"/>
                  </a:prstClr>
                </a:solidFill>
                <a:latin typeface="Calibri" panose="020F0502020204030204"/>
                <a:sym typeface="Arial"/>
              </a:rPr>
              <a:t>Asistencia</a:t>
            </a:r>
            <a:r>
              <a:rPr lang="en-US" sz="1600" kern="0" dirty="0">
                <a:solidFill>
                  <a:prstClr val="black">
                    <a:lumMod val="75000"/>
                    <a:lumOff val="25000"/>
                  </a:prstClr>
                </a:solidFill>
                <a:latin typeface="Calibri" panose="020F0502020204030204"/>
                <a:sym typeface="Arial"/>
              </a:rPr>
              <a:t> 24/7</a:t>
            </a:r>
          </a:p>
        </p:txBody>
      </p:sp>
      <p:sp>
        <p:nvSpPr>
          <p:cNvPr id="29" name="Rectangle: Rounded Corners 28">
            <a:extLst>
              <a:ext uri="{FF2B5EF4-FFF2-40B4-BE49-F238E27FC236}">
                <a16:creationId xmlns:a16="http://schemas.microsoft.com/office/drawing/2014/main" id="{B39DFC37-38ED-A44F-3FE5-61344D6FEF84}"/>
              </a:ext>
            </a:extLst>
          </p:cNvPr>
          <p:cNvSpPr>
            <a:spLocks noChangeAspect="1"/>
          </p:cNvSpPr>
          <p:nvPr/>
        </p:nvSpPr>
        <p:spPr>
          <a:xfrm>
            <a:off x="9617756" y="2551256"/>
            <a:ext cx="1906896"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Únete</a:t>
            </a:r>
            <a:r>
              <a:rPr lang="en-US" sz="1200" kern="0" dirty="0">
                <a:solidFill>
                  <a:prstClr val="black">
                    <a:lumMod val="75000"/>
                    <a:lumOff val="25000"/>
                  </a:prstClr>
                </a:solidFill>
                <a:latin typeface="Calibri" panose="020F0502020204030204"/>
                <a:sym typeface="Arial"/>
              </a:rPr>
              <a:t> a </a:t>
            </a:r>
            <a:r>
              <a:rPr lang="en-US" sz="1200" kern="0" dirty="0" err="1">
                <a:solidFill>
                  <a:prstClr val="black">
                    <a:lumMod val="75000"/>
                    <a:lumOff val="25000"/>
                  </a:prstClr>
                </a:solidFill>
                <a:latin typeface="Calibri" panose="020F0502020204030204"/>
                <a:sym typeface="Arial"/>
              </a:rPr>
              <a:t>Nuestro</a:t>
            </a:r>
            <a:r>
              <a:rPr lang="en-US" sz="1200" kern="0" dirty="0">
                <a:solidFill>
                  <a:prstClr val="black">
                    <a:lumMod val="75000"/>
                    <a:lumOff val="25000"/>
                  </a:prstClr>
                </a:solidFill>
                <a:latin typeface="Calibri" panose="020F0502020204030204"/>
                <a:sym typeface="Arial"/>
              </a:rPr>
              <a:t> </a:t>
            </a:r>
            <a:r>
              <a:rPr lang="en-US" sz="1200" kern="0" dirty="0" err="1">
                <a:solidFill>
                  <a:prstClr val="black">
                    <a:lumMod val="75000"/>
                    <a:lumOff val="25000"/>
                  </a:prstClr>
                </a:solidFill>
                <a:latin typeface="Calibri" panose="020F0502020204030204"/>
                <a:sym typeface="Arial"/>
              </a:rPr>
              <a:t>Evento</a:t>
            </a:r>
            <a:endParaRPr lang="en-US" sz="1200" kern="0" dirty="0">
              <a:solidFill>
                <a:prstClr val="black">
                  <a:lumMod val="75000"/>
                  <a:lumOff val="25000"/>
                </a:prstClr>
              </a:solidFill>
              <a:latin typeface="Calibri" panose="020F0502020204030204"/>
              <a:sym typeface="Arial"/>
            </a:endParaRPr>
          </a:p>
        </p:txBody>
      </p:sp>
      <p:sp>
        <p:nvSpPr>
          <p:cNvPr id="30" name="Rectangle: Rounded Corners 29">
            <a:extLst>
              <a:ext uri="{FF2B5EF4-FFF2-40B4-BE49-F238E27FC236}">
                <a16:creationId xmlns:a16="http://schemas.microsoft.com/office/drawing/2014/main" id="{31936CED-C15A-622F-D7A1-FE806A172D09}"/>
              </a:ext>
            </a:extLst>
          </p:cNvPr>
          <p:cNvSpPr/>
          <p:nvPr/>
        </p:nvSpPr>
        <p:spPr>
          <a:xfrm>
            <a:off x="5399313" y="4040338"/>
            <a:ext cx="1393376"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a:solidFill>
                  <a:prstClr val="black">
                    <a:lumMod val="75000"/>
                    <a:lumOff val="25000"/>
                  </a:prstClr>
                </a:solidFill>
                <a:latin typeface="Calibri" panose="020F0502020204030204"/>
                <a:sym typeface="Arial"/>
              </a:rPr>
              <a:t>¿</a:t>
            </a:r>
            <a:r>
              <a:rPr lang="en-US" sz="1400" kern="0" dirty="0" err="1">
                <a:solidFill>
                  <a:prstClr val="black">
                    <a:lumMod val="75000"/>
                    <a:lumOff val="25000"/>
                  </a:prstClr>
                </a:solidFill>
                <a:latin typeface="Calibri" panose="020F0502020204030204"/>
                <a:sym typeface="Arial"/>
              </a:rPr>
              <a:t>Sabías</a:t>
            </a:r>
            <a:r>
              <a:rPr lang="en-US" sz="1400" kern="0" dirty="0">
                <a:solidFill>
                  <a:prstClr val="black">
                    <a:lumMod val="75000"/>
                    <a:lumOff val="25000"/>
                  </a:prstClr>
                </a:solidFill>
                <a:latin typeface="Calibri" panose="020F0502020204030204"/>
                <a:sym typeface="Arial"/>
              </a:rPr>
              <a:t> que...?</a:t>
            </a:r>
          </a:p>
        </p:txBody>
      </p:sp>
      <p:sp>
        <p:nvSpPr>
          <p:cNvPr id="31" name="Rectangle: Rounded Corners 30">
            <a:extLst>
              <a:ext uri="{FF2B5EF4-FFF2-40B4-BE49-F238E27FC236}">
                <a16:creationId xmlns:a16="http://schemas.microsoft.com/office/drawing/2014/main" id="{DF3EE412-E962-45E7-4012-EE60E621EC43}"/>
              </a:ext>
            </a:extLst>
          </p:cNvPr>
          <p:cNvSpPr/>
          <p:nvPr/>
        </p:nvSpPr>
        <p:spPr>
          <a:xfrm>
            <a:off x="8645429" y="4874340"/>
            <a:ext cx="1976533" cy="260536"/>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Notificaciones</a:t>
            </a:r>
            <a:r>
              <a:rPr lang="en-US" sz="1200" kern="0" dirty="0">
                <a:solidFill>
                  <a:prstClr val="black">
                    <a:lumMod val="75000"/>
                    <a:lumOff val="25000"/>
                  </a:prstClr>
                </a:solidFill>
                <a:latin typeface="Calibri" panose="020F0502020204030204"/>
                <a:sym typeface="Arial"/>
              </a:rPr>
              <a:t> </a:t>
            </a:r>
            <a:r>
              <a:rPr lang="en-US" sz="1200" kern="0" dirty="0" err="1">
                <a:solidFill>
                  <a:prstClr val="black">
                    <a:lumMod val="75000"/>
                    <a:lumOff val="25000"/>
                  </a:prstClr>
                </a:solidFill>
                <a:latin typeface="Calibri" panose="020F0502020204030204"/>
                <a:sym typeface="Arial"/>
              </a:rPr>
              <a:t>Inteligentes</a:t>
            </a:r>
            <a:endParaRPr lang="en-US" sz="1200" kern="0" dirty="0">
              <a:solidFill>
                <a:prstClr val="black">
                  <a:lumMod val="75000"/>
                  <a:lumOff val="25000"/>
                </a:prstClr>
              </a:solidFill>
              <a:latin typeface="Calibri" panose="020F0502020204030204"/>
              <a:sym typeface="Arial"/>
            </a:endParaRPr>
          </a:p>
        </p:txBody>
      </p:sp>
      <p:sp>
        <p:nvSpPr>
          <p:cNvPr id="32" name="Rectangle: Rounded Corners 31">
            <a:extLst>
              <a:ext uri="{FF2B5EF4-FFF2-40B4-BE49-F238E27FC236}">
                <a16:creationId xmlns:a16="http://schemas.microsoft.com/office/drawing/2014/main" id="{74473F50-0B3E-2391-B9F6-2646E151CB66}"/>
              </a:ext>
            </a:extLst>
          </p:cNvPr>
          <p:cNvSpPr>
            <a:spLocks noChangeAspect="1"/>
          </p:cNvSpPr>
          <p:nvPr/>
        </p:nvSpPr>
        <p:spPr>
          <a:xfrm>
            <a:off x="3890008" y="4867805"/>
            <a:ext cx="185517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Guías</a:t>
            </a:r>
            <a:r>
              <a:rPr lang="en-US" sz="1200" kern="0" dirty="0">
                <a:solidFill>
                  <a:prstClr val="black">
                    <a:lumMod val="75000"/>
                    <a:lumOff val="25000"/>
                  </a:prstClr>
                </a:solidFill>
                <a:latin typeface="Calibri" panose="020F0502020204030204"/>
                <a:sym typeface="Arial"/>
              </a:rPr>
              <a:t> de </a:t>
            </a:r>
            <a:r>
              <a:rPr lang="en-US" sz="1200" kern="0" dirty="0" err="1">
                <a:solidFill>
                  <a:prstClr val="black">
                    <a:lumMod val="75000"/>
                    <a:lumOff val="25000"/>
                  </a:prstClr>
                </a:solidFill>
                <a:latin typeface="Calibri" panose="020F0502020204030204"/>
                <a:sym typeface="Arial"/>
              </a:rPr>
              <a:t>Mantenimiento</a:t>
            </a:r>
            <a:endParaRPr lang="en-US" sz="1200" kern="0" dirty="0">
              <a:solidFill>
                <a:prstClr val="black">
                  <a:lumMod val="75000"/>
                  <a:lumOff val="25000"/>
                </a:prstClr>
              </a:solidFill>
              <a:latin typeface="Calibri" panose="020F0502020204030204"/>
              <a:sym typeface="Arial"/>
            </a:endParaRPr>
          </a:p>
        </p:txBody>
      </p:sp>
      <p:sp>
        <p:nvSpPr>
          <p:cNvPr id="33" name="Rectangle: Rounded Corners 32">
            <a:extLst>
              <a:ext uri="{FF2B5EF4-FFF2-40B4-BE49-F238E27FC236}">
                <a16:creationId xmlns:a16="http://schemas.microsoft.com/office/drawing/2014/main" id="{3578079E-444F-4AD6-2C97-A2ADBCB81125}"/>
              </a:ext>
            </a:extLst>
          </p:cNvPr>
          <p:cNvSpPr>
            <a:spLocks noChangeAspect="1"/>
          </p:cNvSpPr>
          <p:nvPr/>
        </p:nvSpPr>
        <p:spPr>
          <a:xfrm>
            <a:off x="7115702" y="4460627"/>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Recibe</a:t>
            </a:r>
            <a:r>
              <a:rPr lang="en-US" sz="1200" kern="0" dirty="0">
                <a:solidFill>
                  <a:prstClr val="black">
                    <a:lumMod val="75000"/>
                    <a:lumOff val="25000"/>
                  </a:prstClr>
                </a:solidFill>
                <a:latin typeface="Calibri" panose="020F0502020204030204"/>
                <a:sym typeface="Arial"/>
              </a:rPr>
              <a:t> </a:t>
            </a:r>
            <a:r>
              <a:rPr lang="en-US" sz="1200" kern="0" dirty="0" err="1">
                <a:solidFill>
                  <a:prstClr val="black">
                    <a:lumMod val="75000"/>
                    <a:lumOff val="25000"/>
                  </a:prstClr>
                </a:solidFill>
                <a:latin typeface="Calibri" panose="020F0502020204030204"/>
                <a:sym typeface="Arial"/>
              </a:rPr>
              <a:t>Ofertas</a:t>
            </a:r>
            <a:endParaRPr lang="en-US" sz="1200" kern="0" dirty="0">
              <a:solidFill>
                <a:prstClr val="black">
                  <a:lumMod val="75000"/>
                  <a:lumOff val="25000"/>
                </a:prstClr>
              </a:solidFill>
              <a:latin typeface="Calibri" panose="020F0502020204030204"/>
              <a:sym typeface="Arial"/>
            </a:endParaRPr>
          </a:p>
        </p:txBody>
      </p:sp>
      <p:sp>
        <p:nvSpPr>
          <p:cNvPr id="34" name="Rectangle: Rounded Corners 33">
            <a:extLst>
              <a:ext uri="{FF2B5EF4-FFF2-40B4-BE49-F238E27FC236}">
                <a16:creationId xmlns:a16="http://schemas.microsoft.com/office/drawing/2014/main" id="{3684D86B-F42F-2DBA-C273-E39566572A97}"/>
              </a:ext>
            </a:extLst>
          </p:cNvPr>
          <p:cNvSpPr/>
          <p:nvPr/>
        </p:nvSpPr>
        <p:spPr>
          <a:xfrm>
            <a:off x="1928152" y="4207798"/>
            <a:ext cx="221520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err="1">
                <a:solidFill>
                  <a:prstClr val="black">
                    <a:lumMod val="75000"/>
                    <a:lumOff val="25000"/>
                  </a:prstClr>
                </a:solidFill>
                <a:latin typeface="Calibri" panose="020F0502020204030204"/>
                <a:sym typeface="Arial"/>
              </a:rPr>
              <a:t>Descubre</a:t>
            </a:r>
            <a:r>
              <a:rPr lang="en-US" sz="1400" kern="0" dirty="0">
                <a:solidFill>
                  <a:prstClr val="black">
                    <a:lumMod val="75000"/>
                    <a:lumOff val="25000"/>
                  </a:prstClr>
                </a:solidFill>
                <a:latin typeface="Calibri" panose="020F0502020204030204"/>
                <a:sym typeface="Arial"/>
              </a:rPr>
              <a:t> </a:t>
            </a:r>
            <a:r>
              <a:rPr lang="en-US" sz="1400" kern="0" dirty="0" err="1">
                <a:solidFill>
                  <a:prstClr val="black">
                    <a:lumMod val="75000"/>
                    <a:lumOff val="25000"/>
                  </a:prstClr>
                </a:solidFill>
                <a:latin typeface="Calibri" panose="020F0502020204030204"/>
                <a:sym typeface="Arial"/>
              </a:rPr>
              <a:t>Funcionalidades</a:t>
            </a:r>
            <a:endParaRPr lang="en-US" sz="1400" kern="0" dirty="0">
              <a:solidFill>
                <a:prstClr val="black">
                  <a:lumMod val="75000"/>
                  <a:lumOff val="25000"/>
                </a:prstClr>
              </a:solidFill>
              <a:latin typeface="Calibri" panose="020F0502020204030204"/>
              <a:sym typeface="Arial"/>
            </a:endParaRPr>
          </a:p>
        </p:txBody>
      </p:sp>
      <p:sp>
        <p:nvSpPr>
          <p:cNvPr id="35" name="Rectangle: Rounded Corners 34">
            <a:extLst>
              <a:ext uri="{FF2B5EF4-FFF2-40B4-BE49-F238E27FC236}">
                <a16:creationId xmlns:a16="http://schemas.microsoft.com/office/drawing/2014/main" id="{62317721-8504-09B0-07F9-F34189A4DF6B}"/>
              </a:ext>
            </a:extLst>
          </p:cNvPr>
          <p:cNvSpPr>
            <a:spLocks noChangeAspect="1"/>
          </p:cNvSpPr>
          <p:nvPr/>
        </p:nvSpPr>
        <p:spPr>
          <a:xfrm>
            <a:off x="758756" y="3610047"/>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Seguros</a:t>
            </a:r>
            <a:endParaRPr lang="en-US" sz="1200" kern="0" dirty="0">
              <a:solidFill>
                <a:prstClr val="black">
                  <a:lumMod val="75000"/>
                  <a:lumOff val="25000"/>
                </a:prstClr>
              </a:solidFill>
              <a:latin typeface="Calibri" panose="020F0502020204030204"/>
              <a:sym typeface="Arial"/>
            </a:endParaRPr>
          </a:p>
        </p:txBody>
      </p:sp>
      <p:sp>
        <p:nvSpPr>
          <p:cNvPr id="36" name="Rectangle: Rounded Corners 35">
            <a:extLst>
              <a:ext uri="{FF2B5EF4-FFF2-40B4-BE49-F238E27FC236}">
                <a16:creationId xmlns:a16="http://schemas.microsoft.com/office/drawing/2014/main" id="{1F6ECC89-B51F-15E1-9EDA-977A9B98918D}"/>
              </a:ext>
            </a:extLst>
          </p:cNvPr>
          <p:cNvSpPr>
            <a:spLocks noChangeAspect="1"/>
          </p:cNvSpPr>
          <p:nvPr/>
        </p:nvSpPr>
        <p:spPr>
          <a:xfrm>
            <a:off x="459887" y="868549"/>
            <a:ext cx="1605337"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Oferta</a:t>
            </a:r>
            <a:r>
              <a:rPr lang="en-US" sz="1200" kern="0" dirty="0">
                <a:solidFill>
                  <a:prstClr val="black">
                    <a:lumMod val="75000"/>
                    <a:lumOff val="25000"/>
                  </a:prstClr>
                </a:solidFill>
                <a:latin typeface="Calibri" panose="020F0502020204030204"/>
                <a:sym typeface="Arial"/>
              </a:rPr>
              <a:t> de </a:t>
            </a:r>
            <a:r>
              <a:rPr lang="en-US" sz="1200" kern="0" dirty="0" err="1">
                <a:solidFill>
                  <a:prstClr val="black">
                    <a:lumMod val="75000"/>
                    <a:lumOff val="25000"/>
                  </a:prstClr>
                </a:solidFill>
                <a:latin typeface="Calibri" panose="020F0502020204030204"/>
                <a:sym typeface="Arial"/>
              </a:rPr>
              <a:t>Recompra</a:t>
            </a:r>
            <a:endParaRPr lang="en-US" sz="1200" kern="0" dirty="0">
              <a:solidFill>
                <a:prstClr val="black">
                  <a:lumMod val="75000"/>
                  <a:lumOff val="25000"/>
                </a:prstClr>
              </a:solidFill>
              <a:latin typeface="Calibri" panose="020F0502020204030204"/>
              <a:sym typeface="Arial"/>
            </a:endParaRPr>
          </a:p>
        </p:txBody>
      </p:sp>
      <p:sp>
        <p:nvSpPr>
          <p:cNvPr id="37" name="Rectangle: Rounded Corners 36">
            <a:extLst>
              <a:ext uri="{FF2B5EF4-FFF2-40B4-BE49-F238E27FC236}">
                <a16:creationId xmlns:a16="http://schemas.microsoft.com/office/drawing/2014/main" id="{01B98B94-D030-8855-7760-C6C075D911CA}"/>
              </a:ext>
            </a:extLst>
          </p:cNvPr>
          <p:cNvSpPr>
            <a:spLocks noChangeAspect="1"/>
          </p:cNvSpPr>
          <p:nvPr/>
        </p:nvSpPr>
        <p:spPr>
          <a:xfrm>
            <a:off x="10162122" y="3781980"/>
            <a:ext cx="201789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Gestiona</a:t>
            </a:r>
            <a:r>
              <a:rPr lang="en-US" sz="1200" kern="0" dirty="0">
                <a:solidFill>
                  <a:prstClr val="black">
                    <a:lumMod val="75000"/>
                    <a:lumOff val="25000"/>
                  </a:prstClr>
                </a:solidFill>
                <a:latin typeface="Calibri" panose="020F0502020204030204"/>
                <a:sym typeface="Arial"/>
              </a:rPr>
              <a:t> su Valor Residual</a:t>
            </a:r>
          </a:p>
        </p:txBody>
      </p:sp>
      <p:sp>
        <p:nvSpPr>
          <p:cNvPr id="38" name="Rectangle: Rounded Corners 37">
            <a:extLst>
              <a:ext uri="{FF2B5EF4-FFF2-40B4-BE49-F238E27FC236}">
                <a16:creationId xmlns:a16="http://schemas.microsoft.com/office/drawing/2014/main" id="{8BD8FBF4-E127-AF94-AD06-825D12405068}"/>
              </a:ext>
            </a:extLst>
          </p:cNvPr>
          <p:cNvSpPr>
            <a:spLocks noChangeAspect="1"/>
          </p:cNvSpPr>
          <p:nvPr/>
        </p:nvSpPr>
        <p:spPr>
          <a:xfrm>
            <a:off x="121420" y="4719555"/>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Prueba</a:t>
            </a:r>
            <a:endParaRPr lang="en-US" sz="1200" kern="0" dirty="0">
              <a:solidFill>
                <a:prstClr val="black">
                  <a:lumMod val="75000"/>
                  <a:lumOff val="25000"/>
                </a:prstClr>
              </a:solidFill>
              <a:latin typeface="Calibri" panose="020F0502020204030204"/>
              <a:sym typeface="Arial"/>
            </a:endParaRPr>
          </a:p>
        </p:txBody>
      </p:sp>
    </p:spTree>
    <p:extLst>
      <p:ext uri="{BB962C8B-B14F-4D97-AF65-F5344CB8AC3E}">
        <p14:creationId xmlns:p14="http://schemas.microsoft.com/office/powerpoint/2010/main" val="3469182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DB057E-8426-0C6C-2E17-868A0C7A37CD}"/>
              </a:ext>
            </a:extLst>
          </p:cNvPr>
          <p:cNvPicPr>
            <a:picLocks noGrp="1" noRot="1" noChangeAspect="1" noMove="1" noResize="1" noEditPoints="1" noAdjustHandles="1" noChangeArrowheads="1" noChangeShapeType="1" noCrop="1"/>
          </p:cNvPicPr>
          <p:nvPr/>
        </p:nvPicPr>
        <p:blipFill>
          <a:blip r:embed="rId2">
            <a:alphaModFix amt="70000"/>
          </a:blip>
          <a:srcRect/>
          <a:stretch/>
        </p:blipFill>
        <p:spPr>
          <a:xfrm>
            <a:off x="11185" y="-10"/>
            <a:ext cx="12191143" cy="6854172"/>
          </a:xfrm>
          <a:prstGeom prst="rect">
            <a:avLst/>
          </a:prstGeom>
        </p:spPr>
      </p:pic>
      <p:pic>
        <p:nvPicPr>
          <p:cNvPr id="19" name="Google Shape;806;p23">
            <a:extLst>
              <a:ext uri="{FF2B5EF4-FFF2-40B4-BE49-F238E27FC236}">
                <a16:creationId xmlns:a16="http://schemas.microsoft.com/office/drawing/2014/main" id="{5A081B32-C417-3DC6-28D2-E8E01A2C9792}"/>
              </a:ext>
            </a:extLst>
          </p:cNvPr>
          <p:cNvPicPr preferRelativeResize="0">
            <a:picLocks noChangeAspect="1"/>
          </p:cNvPicPr>
          <p:nvPr/>
        </p:nvPicPr>
        <p:blipFill>
          <a:blip r:embed="rId3" cstate="email">
            <a:extLst>
              <a:ext uri="{28A0092B-C50C-407E-A947-70E740481C1C}">
                <a14:useLocalDpi xmlns:a14="http://schemas.microsoft.com/office/drawing/2010/main"/>
              </a:ext>
            </a:extLst>
          </a:blip>
          <a:srcRect/>
          <a:stretch/>
        </p:blipFill>
        <p:spPr>
          <a:xfrm>
            <a:off x="11524652" y="6348282"/>
            <a:ext cx="580738" cy="341849"/>
          </a:xfrm>
          <a:prstGeom prst="rect">
            <a:avLst/>
          </a:prstGeom>
          <a:noFill/>
          <a:ln>
            <a:noFill/>
          </a:ln>
        </p:spPr>
      </p:pic>
      <p:sp>
        <p:nvSpPr>
          <p:cNvPr id="14" name="Google Shape;410;p9">
            <a:extLst>
              <a:ext uri="{FF2B5EF4-FFF2-40B4-BE49-F238E27FC236}">
                <a16:creationId xmlns:a16="http://schemas.microsoft.com/office/drawing/2014/main" id="{DBB5C9B4-65D0-EEF2-AE29-856E77DA03ED}"/>
              </a:ext>
            </a:extLst>
          </p:cNvPr>
          <p:cNvSpPr txBox="1"/>
          <p:nvPr/>
        </p:nvSpPr>
        <p:spPr>
          <a:xfrm rot="16200000">
            <a:off x="-757540" y="5729945"/>
            <a:ext cx="1879147" cy="369285"/>
          </a:xfrm>
          <a:prstGeom prst="rect">
            <a:avLst/>
          </a:prstGeom>
          <a:noFill/>
          <a:ln>
            <a:noFill/>
          </a:ln>
        </p:spPr>
        <p:txBody>
          <a:bodyPr spcFirstLastPara="1" wrap="square" lIns="91419" tIns="45697" rIns="91419" bIns="45697" anchor="t" anchorCtr="0">
            <a:spAutoFit/>
          </a:bodyPr>
          <a:lstStyle/>
          <a:p>
            <a:pPr defTabSz="914358">
              <a:buClr>
                <a:srgbClr val="000000"/>
              </a:buClr>
            </a:pPr>
            <a:r>
              <a:rPr lang="en-US" kern="0" spc="300" dirty="0">
                <a:solidFill>
                  <a:srgbClr val="FFC000"/>
                </a:solidFill>
                <a:latin typeface="Calibri Light" panose="020F0302020204030204"/>
                <a:ea typeface="Calibri"/>
                <a:cs typeface="Calibri"/>
                <a:sym typeface="Calibri"/>
              </a:rPr>
              <a:t>GLUCOSE</a:t>
            </a:r>
            <a:endParaRPr kern="0" spc="300" dirty="0">
              <a:solidFill>
                <a:prstClr val="black"/>
              </a:solidFill>
              <a:latin typeface="Calibri Light" panose="020F0302020204030204"/>
              <a:ea typeface="Calibri"/>
              <a:cs typeface="Calibri"/>
              <a:sym typeface="Calibri"/>
            </a:endParaRPr>
          </a:p>
        </p:txBody>
      </p:sp>
      <p:pic>
        <p:nvPicPr>
          <p:cNvPr id="15" name="Google Shape;806;p23">
            <a:extLst>
              <a:ext uri="{FF2B5EF4-FFF2-40B4-BE49-F238E27FC236}">
                <a16:creationId xmlns:a16="http://schemas.microsoft.com/office/drawing/2014/main" id="{DC6D78FE-708E-B81D-8D81-9FC605F4FD7A}"/>
              </a:ext>
            </a:extLst>
          </p:cNvPr>
          <p:cNvPicPr preferRelativeResize="0">
            <a:picLocks noChangeAspect="1"/>
          </p:cNvPicPr>
          <p:nvPr/>
        </p:nvPicPr>
        <p:blipFill>
          <a:blip r:embed="rId3" cstate="email">
            <a:extLst>
              <a:ext uri="{28A0092B-C50C-407E-A947-70E740481C1C}">
                <a14:useLocalDpi xmlns:a14="http://schemas.microsoft.com/office/drawing/2010/main"/>
              </a:ext>
            </a:extLst>
          </a:blip>
          <a:srcRect/>
          <a:stretch/>
        </p:blipFill>
        <p:spPr>
          <a:xfrm>
            <a:off x="11524652" y="6348282"/>
            <a:ext cx="580738" cy="341849"/>
          </a:xfrm>
          <a:prstGeom prst="rect">
            <a:avLst/>
          </a:prstGeom>
          <a:noFill/>
          <a:ln>
            <a:noFill/>
          </a:ln>
        </p:spPr>
      </p:pic>
      <p:sp>
        <p:nvSpPr>
          <p:cNvPr id="16" name="TextBox 15">
            <a:extLst>
              <a:ext uri="{FF2B5EF4-FFF2-40B4-BE49-F238E27FC236}">
                <a16:creationId xmlns:a16="http://schemas.microsoft.com/office/drawing/2014/main" id="{12DEAC84-5F01-AE74-237F-60CEEA59407C}"/>
              </a:ext>
            </a:extLst>
          </p:cNvPr>
          <p:cNvSpPr txBox="1"/>
          <p:nvPr/>
        </p:nvSpPr>
        <p:spPr>
          <a:xfrm>
            <a:off x="667348" y="5593702"/>
            <a:ext cx="10857304" cy="923330"/>
          </a:xfrm>
          <a:prstGeom prst="rect">
            <a:avLst/>
          </a:prstGeom>
          <a:solidFill>
            <a:schemeClr val="tx1">
              <a:alpha val="30000"/>
            </a:schemeClr>
          </a:solidFill>
        </p:spPr>
        <p:txBody>
          <a:bodyPr wrap="square" anchor="ctr">
            <a:spAutoFit/>
          </a:bodyPr>
          <a:lstStyle/>
          <a:p>
            <a:pPr algn="ctr" defTabSz="914358">
              <a:buClr>
                <a:srgbClr val="000000"/>
              </a:buClr>
            </a:pPr>
            <a:r>
              <a:rPr lang="es-ES" kern="0" spc="300" dirty="0">
                <a:solidFill>
                  <a:prstClr val="white"/>
                </a:solidFill>
                <a:latin typeface="Calibri Light" panose="020F0302020204030204"/>
                <a:cs typeface="Arial"/>
                <a:sym typeface="Arial"/>
              </a:rPr>
              <a:t>Imagina orquestar sin esfuerzo experiencias de marca y producto, personalizadas y contextualizadas, para usuarios cautivos en todo el ecosistema de movilidad, dentro y fuera del vehículo, 24/7, a gran escala, sin costos adicionales.</a:t>
            </a:r>
            <a:endParaRPr lang="en-US" kern="0" spc="300" dirty="0">
              <a:solidFill>
                <a:prstClr val="white"/>
              </a:solidFill>
              <a:latin typeface="Calibri Light" panose="020F0302020204030204"/>
              <a:cs typeface="Arial"/>
              <a:sym typeface="Arial"/>
            </a:endParaRPr>
          </a:p>
        </p:txBody>
      </p:sp>
      <p:sp>
        <p:nvSpPr>
          <p:cNvPr id="2" name="TextBox 1">
            <a:extLst>
              <a:ext uri="{FF2B5EF4-FFF2-40B4-BE49-F238E27FC236}">
                <a16:creationId xmlns:a16="http://schemas.microsoft.com/office/drawing/2014/main" id="{D953AF0F-BBE4-2095-44E9-5E72F098F03B}"/>
              </a:ext>
            </a:extLst>
          </p:cNvPr>
          <p:cNvSpPr txBox="1"/>
          <p:nvPr/>
        </p:nvSpPr>
        <p:spPr>
          <a:xfrm>
            <a:off x="1750846" y="3058979"/>
            <a:ext cx="8690308" cy="769441"/>
          </a:xfrm>
          <a:prstGeom prst="rect">
            <a:avLst/>
          </a:prstGeom>
          <a:noFill/>
        </p:spPr>
        <p:txBody>
          <a:bodyPr wrap="square" anchor="ctr">
            <a:spAutoFit/>
          </a:bodyPr>
          <a:lstStyle/>
          <a:p>
            <a:pPr algn="ctr" defTabSz="914358">
              <a:buClr>
                <a:srgbClr val="000000"/>
              </a:buClr>
            </a:pPr>
            <a:r>
              <a:rPr lang="es-ES" sz="2400" kern="0" spc="300" dirty="0">
                <a:solidFill>
                  <a:srgbClr val="FFC000"/>
                </a:solidFill>
                <a:latin typeface="Calibri Light" panose="020F0302020204030204"/>
                <a:ea typeface="Calibri"/>
                <a:cs typeface="Calibri"/>
                <a:sym typeface="Calibri"/>
              </a:rPr>
              <a:t>CASOS ILIMITADOS – SIN </a:t>
            </a:r>
            <a:r>
              <a:rPr lang="en-US" sz="2400" kern="0" spc="300" dirty="0">
                <a:solidFill>
                  <a:srgbClr val="FFC000"/>
                </a:solidFill>
                <a:latin typeface="Calibri Light" panose="020F0302020204030204"/>
                <a:ea typeface="Calibri"/>
                <a:cs typeface="Calibri"/>
                <a:sym typeface="Calibri"/>
              </a:rPr>
              <a:t>GASTOS GENERALES</a:t>
            </a:r>
          </a:p>
          <a:p>
            <a:pPr algn="ctr" defTabSz="914358">
              <a:buClr>
                <a:srgbClr val="000000"/>
              </a:buClr>
            </a:pPr>
            <a:r>
              <a:rPr lang="es-ES" sz="2000" kern="0" spc="300" dirty="0">
                <a:solidFill>
                  <a:prstClr val="white"/>
                </a:solidFill>
                <a:latin typeface="Calibri Light" panose="020F0302020204030204"/>
                <a:cs typeface="Arial"/>
                <a:sym typeface="Arial"/>
              </a:rPr>
              <a:t>Cualquiera</a:t>
            </a:r>
            <a:r>
              <a:rPr lang="en-SG" sz="2000" kern="0" spc="300" dirty="0">
                <a:solidFill>
                  <a:prstClr val="white"/>
                </a:solidFill>
                <a:latin typeface="Calibri Light" panose="020F0302020204030204"/>
                <a:cs typeface="Arial"/>
                <a:sym typeface="Arial"/>
              </a:rPr>
              <a:t> . </a:t>
            </a:r>
            <a:r>
              <a:rPr lang="es-ES" sz="2000" kern="0" spc="300" dirty="0">
                <a:solidFill>
                  <a:prstClr val="white"/>
                </a:solidFill>
                <a:latin typeface="Calibri Light" panose="020F0302020204030204"/>
                <a:cs typeface="Arial"/>
                <a:sym typeface="Arial"/>
              </a:rPr>
              <a:t>En cualquier lugar</a:t>
            </a:r>
            <a:r>
              <a:rPr lang="en-SG" sz="2000" kern="0" spc="300" dirty="0">
                <a:solidFill>
                  <a:prstClr val="white"/>
                </a:solidFill>
                <a:latin typeface="Calibri Light" panose="020F0302020204030204"/>
                <a:cs typeface="Arial"/>
                <a:sym typeface="Arial"/>
              </a:rPr>
              <a:t> . </a:t>
            </a:r>
            <a:r>
              <a:rPr lang="es-ES" sz="2000" kern="0" spc="300" dirty="0">
                <a:solidFill>
                  <a:prstClr val="white"/>
                </a:solidFill>
                <a:latin typeface="Calibri Light" panose="020F0302020204030204"/>
                <a:cs typeface="Arial"/>
                <a:sym typeface="Arial"/>
              </a:rPr>
              <a:t>En cualquier momento</a:t>
            </a:r>
            <a:endParaRPr lang="en-SG" sz="2000" kern="0" spc="300" dirty="0">
              <a:solidFill>
                <a:prstClr val="white"/>
              </a:solidFill>
              <a:latin typeface="Calibri Light" panose="020F0302020204030204"/>
              <a:cs typeface="Arial"/>
              <a:sym typeface="Arial"/>
            </a:endParaRPr>
          </a:p>
        </p:txBody>
      </p:sp>
      <p:sp>
        <p:nvSpPr>
          <p:cNvPr id="4" name="Rectangle: Rounded Corners 3">
            <a:extLst>
              <a:ext uri="{FF2B5EF4-FFF2-40B4-BE49-F238E27FC236}">
                <a16:creationId xmlns:a16="http://schemas.microsoft.com/office/drawing/2014/main" id="{9535B023-EE15-6A50-D992-67B44A1DA596}"/>
              </a:ext>
            </a:extLst>
          </p:cNvPr>
          <p:cNvSpPr>
            <a:spLocks noChangeAspect="1"/>
          </p:cNvSpPr>
          <p:nvPr/>
        </p:nvSpPr>
        <p:spPr>
          <a:xfrm>
            <a:off x="5290920" y="381588"/>
            <a:ext cx="1610161" cy="356375"/>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600" kern="0" dirty="0">
                <a:solidFill>
                  <a:prstClr val="black">
                    <a:lumMod val="75000"/>
                    <a:lumOff val="25000"/>
                  </a:prstClr>
                </a:solidFill>
                <a:latin typeface="Calibri" panose="020F0502020204030204"/>
                <a:sym typeface="Arial"/>
              </a:rPr>
              <a:t>"¿</a:t>
            </a:r>
            <a:r>
              <a:rPr lang="en-US" sz="1600" kern="0" dirty="0" err="1">
                <a:solidFill>
                  <a:prstClr val="black">
                    <a:lumMod val="75000"/>
                    <a:lumOff val="25000"/>
                  </a:prstClr>
                </a:solidFill>
                <a:latin typeface="Calibri" panose="020F0502020204030204"/>
                <a:sym typeface="Arial"/>
              </a:rPr>
              <a:t>Cómo</a:t>
            </a:r>
            <a:r>
              <a:rPr lang="en-US" sz="1600" kern="0" dirty="0">
                <a:solidFill>
                  <a:prstClr val="black">
                    <a:lumMod val="75000"/>
                    <a:lumOff val="25000"/>
                  </a:prstClr>
                </a:solidFill>
                <a:latin typeface="Calibri" panose="020F0502020204030204"/>
                <a:sym typeface="Arial"/>
              </a:rPr>
              <a:t> Hago?"</a:t>
            </a:r>
          </a:p>
        </p:txBody>
      </p:sp>
      <p:sp>
        <p:nvSpPr>
          <p:cNvPr id="5" name="Rectangle: Rounded Corners 4">
            <a:extLst>
              <a:ext uri="{FF2B5EF4-FFF2-40B4-BE49-F238E27FC236}">
                <a16:creationId xmlns:a16="http://schemas.microsoft.com/office/drawing/2014/main" id="{9ABBBA48-751C-F04D-007D-5AADFF8DEB5A}"/>
              </a:ext>
            </a:extLst>
          </p:cNvPr>
          <p:cNvSpPr/>
          <p:nvPr/>
        </p:nvSpPr>
        <p:spPr>
          <a:xfrm>
            <a:off x="4267329" y="2787059"/>
            <a:ext cx="1122045"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a:solidFill>
                  <a:prstClr val="black">
                    <a:lumMod val="75000"/>
                    <a:lumOff val="25000"/>
                  </a:prstClr>
                </a:solidFill>
                <a:latin typeface="Calibri" panose="020F0502020204030204"/>
                <a:sym typeface="Arial"/>
              </a:rPr>
              <a:t>Cita Previa</a:t>
            </a:r>
          </a:p>
        </p:txBody>
      </p:sp>
      <p:sp>
        <p:nvSpPr>
          <p:cNvPr id="6" name="Rectangle: Rounded Corners 5">
            <a:extLst>
              <a:ext uri="{FF2B5EF4-FFF2-40B4-BE49-F238E27FC236}">
                <a16:creationId xmlns:a16="http://schemas.microsoft.com/office/drawing/2014/main" id="{D4704F22-D1A0-6E52-5E44-FC2103EA420F}"/>
              </a:ext>
            </a:extLst>
          </p:cNvPr>
          <p:cNvSpPr/>
          <p:nvPr/>
        </p:nvSpPr>
        <p:spPr>
          <a:xfrm>
            <a:off x="7656467" y="1357563"/>
            <a:ext cx="1560644"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a:solidFill>
                  <a:prstClr val="black">
                    <a:lumMod val="75000"/>
                    <a:lumOff val="25000"/>
                  </a:prstClr>
                </a:solidFill>
                <a:latin typeface="Calibri" panose="020F0502020204030204"/>
                <a:sym typeface="Arial"/>
              </a:rPr>
              <a:t>¡</a:t>
            </a:r>
            <a:r>
              <a:rPr lang="en-US" sz="1400" kern="0" dirty="0" err="1">
                <a:solidFill>
                  <a:prstClr val="black">
                    <a:lumMod val="75000"/>
                    <a:lumOff val="25000"/>
                  </a:prstClr>
                </a:solidFill>
                <a:latin typeface="Calibri" panose="020F0502020204030204"/>
                <a:sym typeface="Arial"/>
              </a:rPr>
              <a:t>Empieza</a:t>
            </a:r>
            <a:r>
              <a:rPr lang="en-US" sz="1400" kern="0" dirty="0">
                <a:solidFill>
                  <a:prstClr val="black">
                    <a:lumMod val="75000"/>
                    <a:lumOff val="25000"/>
                  </a:prstClr>
                </a:solidFill>
                <a:latin typeface="Calibri" panose="020F0502020204030204"/>
                <a:sym typeface="Arial"/>
              </a:rPr>
              <a:t> </a:t>
            </a:r>
            <a:r>
              <a:rPr lang="en-US" sz="1400" kern="0" dirty="0" err="1">
                <a:solidFill>
                  <a:prstClr val="black">
                    <a:lumMod val="75000"/>
                    <a:lumOff val="25000"/>
                  </a:prstClr>
                </a:solidFill>
                <a:latin typeface="Calibri" panose="020F0502020204030204"/>
                <a:sym typeface="Arial"/>
              </a:rPr>
              <a:t>Ahora</a:t>
            </a:r>
            <a:r>
              <a:rPr lang="en-US" sz="1400" kern="0" dirty="0">
                <a:solidFill>
                  <a:prstClr val="black">
                    <a:lumMod val="75000"/>
                    <a:lumOff val="25000"/>
                  </a:prstClr>
                </a:solidFill>
                <a:latin typeface="Calibri" panose="020F0502020204030204"/>
                <a:sym typeface="Arial"/>
              </a:rPr>
              <a:t>!</a:t>
            </a:r>
          </a:p>
        </p:txBody>
      </p:sp>
      <p:sp>
        <p:nvSpPr>
          <p:cNvPr id="7" name="Rectangle: Rounded Corners 6">
            <a:extLst>
              <a:ext uri="{FF2B5EF4-FFF2-40B4-BE49-F238E27FC236}">
                <a16:creationId xmlns:a16="http://schemas.microsoft.com/office/drawing/2014/main" id="{74B76FA2-4FD0-FF74-52D2-8103C3465ADB}"/>
              </a:ext>
            </a:extLst>
          </p:cNvPr>
          <p:cNvSpPr/>
          <p:nvPr/>
        </p:nvSpPr>
        <p:spPr>
          <a:xfrm>
            <a:off x="9466493" y="604982"/>
            <a:ext cx="2152319"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err="1">
                <a:solidFill>
                  <a:prstClr val="black">
                    <a:lumMod val="75000"/>
                    <a:lumOff val="25000"/>
                  </a:prstClr>
                </a:solidFill>
                <a:latin typeface="Calibri" panose="020F0502020204030204"/>
                <a:sym typeface="Arial"/>
              </a:rPr>
              <a:t>Busca</a:t>
            </a:r>
            <a:r>
              <a:rPr lang="en-US" sz="1400" kern="0" dirty="0">
                <a:solidFill>
                  <a:prstClr val="black">
                    <a:lumMod val="75000"/>
                    <a:lumOff val="25000"/>
                  </a:prstClr>
                </a:solidFill>
                <a:latin typeface="Calibri" panose="020F0502020204030204"/>
                <a:sym typeface="Arial"/>
              </a:rPr>
              <a:t> un </a:t>
            </a:r>
            <a:r>
              <a:rPr lang="en-US" sz="1400" kern="0" dirty="0" err="1">
                <a:solidFill>
                  <a:prstClr val="black">
                    <a:lumMod val="75000"/>
                    <a:lumOff val="25000"/>
                  </a:prstClr>
                </a:solidFill>
                <a:latin typeface="Calibri" panose="020F0502020204030204"/>
                <a:sym typeface="Arial"/>
              </a:rPr>
              <a:t>Concesionario</a:t>
            </a:r>
            <a:endParaRPr lang="en-US" sz="1400" kern="0" dirty="0">
              <a:solidFill>
                <a:prstClr val="black">
                  <a:lumMod val="75000"/>
                  <a:lumOff val="25000"/>
                </a:prstClr>
              </a:solidFill>
              <a:latin typeface="Calibri" panose="020F0502020204030204"/>
              <a:sym typeface="Arial"/>
            </a:endParaRPr>
          </a:p>
        </p:txBody>
      </p:sp>
      <p:sp>
        <p:nvSpPr>
          <p:cNvPr id="8" name="Rectangle: Rounded Corners 7">
            <a:extLst>
              <a:ext uri="{FF2B5EF4-FFF2-40B4-BE49-F238E27FC236}">
                <a16:creationId xmlns:a16="http://schemas.microsoft.com/office/drawing/2014/main" id="{7513D390-78E0-FA3C-2221-5DED21C0B2BC}"/>
              </a:ext>
            </a:extLst>
          </p:cNvPr>
          <p:cNvSpPr>
            <a:spLocks noChangeAspect="1"/>
          </p:cNvSpPr>
          <p:nvPr/>
        </p:nvSpPr>
        <p:spPr>
          <a:xfrm>
            <a:off x="1665946" y="2481535"/>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a:solidFill>
                  <a:prstClr val="black">
                    <a:lumMod val="75000"/>
                    <a:lumOff val="25000"/>
                  </a:prstClr>
                </a:solidFill>
                <a:latin typeface="Calibri" panose="020F0502020204030204"/>
                <a:sym typeface="Arial"/>
              </a:rPr>
              <a:t>¿</a:t>
            </a:r>
            <a:r>
              <a:rPr lang="en-US" sz="1200" kern="0" dirty="0" err="1">
                <a:solidFill>
                  <a:prstClr val="black">
                    <a:lumMod val="75000"/>
                    <a:lumOff val="25000"/>
                  </a:prstClr>
                </a:solidFill>
                <a:latin typeface="Calibri" panose="020F0502020204030204"/>
                <a:sym typeface="Arial"/>
              </a:rPr>
              <a:t>Qué</a:t>
            </a:r>
            <a:r>
              <a:rPr lang="en-US" sz="1200" kern="0" dirty="0">
                <a:solidFill>
                  <a:prstClr val="black">
                    <a:lumMod val="75000"/>
                    <a:lumOff val="25000"/>
                  </a:prstClr>
                </a:solidFill>
                <a:latin typeface="Calibri" panose="020F0502020204030204"/>
                <a:sym typeface="Arial"/>
              </a:rPr>
              <a:t> es </a:t>
            </a:r>
            <a:r>
              <a:rPr lang="en-US" sz="1200" kern="0" dirty="0" err="1">
                <a:solidFill>
                  <a:prstClr val="black">
                    <a:lumMod val="75000"/>
                    <a:lumOff val="25000"/>
                  </a:prstClr>
                </a:solidFill>
                <a:latin typeface="Calibri" panose="020F0502020204030204"/>
                <a:sym typeface="Arial"/>
              </a:rPr>
              <a:t>esto</a:t>
            </a:r>
            <a:r>
              <a:rPr lang="en-US" sz="1200" kern="0" dirty="0">
                <a:solidFill>
                  <a:prstClr val="black">
                    <a:lumMod val="75000"/>
                    <a:lumOff val="25000"/>
                  </a:prstClr>
                </a:solidFill>
                <a:latin typeface="Calibri" panose="020F0502020204030204"/>
                <a:sym typeface="Arial"/>
              </a:rPr>
              <a:t>?</a:t>
            </a:r>
          </a:p>
        </p:txBody>
      </p:sp>
      <p:sp>
        <p:nvSpPr>
          <p:cNvPr id="9" name="Rectangle: Rounded Corners 8">
            <a:extLst>
              <a:ext uri="{FF2B5EF4-FFF2-40B4-BE49-F238E27FC236}">
                <a16:creationId xmlns:a16="http://schemas.microsoft.com/office/drawing/2014/main" id="{41BE0627-54FD-81DD-6833-761787DDE8B8}"/>
              </a:ext>
            </a:extLst>
          </p:cNvPr>
          <p:cNvSpPr>
            <a:spLocks noChangeAspect="1"/>
          </p:cNvSpPr>
          <p:nvPr/>
        </p:nvSpPr>
        <p:spPr>
          <a:xfrm>
            <a:off x="8561945" y="2041933"/>
            <a:ext cx="1310332"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err="1">
                <a:solidFill>
                  <a:prstClr val="black">
                    <a:lumMod val="75000"/>
                    <a:lumOff val="25000"/>
                  </a:prstClr>
                </a:solidFill>
                <a:latin typeface="Calibri" panose="020F0502020204030204"/>
                <a:sym typeface="Arial"/>
              </a:rPr>
              <a:t>Financiación</a:t>
            </a:r>
            <a:endParaRPr lang="en-US" sz="1400" kern="0" dirty="0">
              <a:solidFill>
                <a:prstClr val="black">
                  <a:lumMod val="75000"/>
                  <a:lumOff val="25000"/>
                </a:prstClr>
              </a:solidFill>
              <a:latin typeface="Calibri" panose="020F0502020204030204"/>
              <a:sym typeface="Arial"/>
            </a:endParaRPr>
          </a:p>
        </p:txBody>
      </p:sp>
      <p:sp>
        <p:nvSpPr>
          <p:cNvPr id="10" name="Rectangle: Rounded Corners 9">
            <a:extLst>
              <a:ext uri="{FF2B5EF4-FFF2-40B4-BE49-F238E27FC236}">
                <a16:creationId xmlns:a16="http://schemas.microsoft.com/office/drawing/2014/main" id="{22925EB5-513F-4040-D9B7-3A1A676375A6}"/>
              </a:ext>
            </a:extLst>
          </p:cNvPr>
          <p:cNvSpPr>
            <a:spLocks noChangeAspect="1"/>
          </p:cNvSpPr>
          <p:nvPr/>
        </p:nvSpPr>
        <p:spPr>
          <a:xfrm>
            <a:off x="2168946" y="1828281"/>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100" kern="0" dirty="0" err="1">
                <a:solidFill>
                  <a:prstClr val="black">
                    <a:lumMod val="75000"/>
                    <a:lumOff val="25000"/>
                  </a:prstClr>
                </a:solidFill>
                <a:latin typeface="Calibri" panose="020F0502020204030204"/>
                <a:sym typeface="Arial"/>
              </a:rPr>
              <a:t>Compara</a:t>
            </a:r>
            <a:r>
              <a:rPr lang="en-US" sz="1100" kern="0" dirty="0">
                <a:solidFill>
                  <a:prstClr val="black">
                    <a:lumMod val="75000"/>
                    <a:lumOff val="25000"/>
                  </a:prstClr>
                </a:solidFill>
                <a:latin typeface="Calibri" panose="020F0502020204030204"/>
                <a:sym typeface="Arial"/>
              </a:rPr>
              <a:t> </a:t>
            </a:r>
            <a:r>
              <a:rPr lang="en-US" sz="1100" kern="0" dirty="0" err="1">
                <a:solidFill>
                  <a:prstClr val="black">
                    <a:lumMod val="75000"/>
                    <a:lumOff val="25000"/>
                  </a:prstClr>
                </a:solidFill>
                <a:latin typeface="Calibri" panose="020F0502020204030204"/>
                <a:sym typeface="Arial"/>
              </a:rPr>
              <a:t>Modelos</a:t>
            </a:r>
            <a:endParaRPr lang="en-US" sz="1100" kern="0" dirty="0">
              <a:solidFill>
                <a:prstClr val="black">
                  <a:lumMod val="75000"/>
                  <a:lumOff val="25000"/>
                </a:prstClr>
              </a:solidFill>
              <a:latin typeface="Calibri" panose="020F0502020204030204"/>
              <a:sym typeface="Arial"/>
            </a:endParaRPr>
          </a:p>
        </p:txBody>
      </p:sp>
      <p:sp>
        <p:nvSpPr>
          <p:cNvPr id="11" name="Rectangle: Rounded Corners 10">
            <a:extLst>
              <a:ext uri="{FF2B5EF4-FFF2-40B4-BE49-F238E27FC236}">
                <a16:creationId xmlns:a16="http://schemas.microsoft.com/office/drawing/2014/main" id="{AAF1F11F-9ADC-5D4B-F15A-54ED46574C03}"/>
              </a:ext>
            </a:extLst>
          </p:cNvPr>
          <p:cNvSpPr/>
          <p:nvPr/>
        </p:nvSpPr>
        <p:spPr>
          <a:xfrm>
            <a:off x="2824112" y="1116176"/>
            <a:ext cx="161466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err="1">
                <a:solidFill>
                  <a:prstClr val="black">
                    <a:lumMod val="75000"/>
                    <a:lumOff val="25000"/>
                  </a:prstClr>
                </a:solidFill>
                <a:latin typeface="Calibri" panose="020F0502020204030204"/>
                <a:sym typeface="Arial"/>
              </a:rPr>
              <a:t>Reserva</a:t>
            </a:r>
            <a:endParaRPr lang="en-US" sz="1400" kern="0" dirty="0">
              <a:solidFill>
                <a:prstClr val="black">
                  <a:lumMod val="75000"/>
                  <a:lumOff val="25000"/>
                </a:prstClr>
              </a:solidFill>
              <a:latin typeface="Calibri" panose="020F0502020204030204"/>
              <a:sym typeface="Arial"/>
            </a:endParaRPr>
          </a:p>
        </p:txBody>
      </p:sp>
      <p:sp>
        <p:nvSpPr>
          <p:cNvPr id="12" name="Rectangle: Rounded Corners 11">
            <a:extLst>
              <a:ext uri="{FF2B5EF4-FFF2-40B4-BE49-F238E27FC236}">
                <a16:creationId xmlns:a16="http://schemas.microsoft.com/office/drawing/2014/main" id="{171CF071-7A26-4E5E-6781-823381B7DDBC}"/>
              </a:ext>
            </a:extLst>
          </p:cNvPr>
          <p:cNvSpPr>
            <a:spLocks noChangeAspect="1"/>
          </p:cNvSpPr>
          <p:nvPr/>
        </p:nvSpPr>
        <p:spPr>
          <a:xfrm>
            <a:off x="5097812" y="1732231"/>
            <a:ext cx="201789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600" kern="0" dirty="0" err="1">
                <a:solidFill>
                  <a:prstClr val="black">
                    <a:lumMod val="75000"/>
                    <a:lumOff val="25000"/>
                  </a:prstClr>
                </a:solidFill>
                <a:latin typeface="Calibri" panose="020F0502020204030204"/>
                <a:sym typeface="Arial"/>
              </a:rPr>
              <a:t>Asistencia</a:t>
            </a:r>
            <a:r>
              <a:rPr lang="en-US" sz="1600" kern="0" dirty="0">
                <a:solidFill>
                  <a:prstClr val="black">
                    <a:lumMod val="75000"/>
                    <a:lumOff val="25000"/>
                  </a:prstClr>
                </a:solidFill>
                <a:latin typeface="Calibri" panose="020F0502020204030204"/>
                <a:sym typeface="Arial"/>
              </a:rPr>
              <a:t> 24/7</a:t>
            </a:r>
          </a:p>
        </p:txBody>
      </p:sp>
      <p:sp>
        <p:nvSpPr>
          <p:cNvPr id="13" name="Rectangle: Rounded Corners 12">
            <a:extLst>
              <a:ext uri="{FF2B5EF4-FFF2-40B4-BE49-F238E27FC236}">
                <a16:creationId xmlns:a16="http://schemas.microsoft.com/office/drawing/2014/main" id="{66F603D4-3F1D-7C22-DB2A-745F604CDC35}"/>
              </a:ext>
            </a:extLst>
          </p:cNvPr>
          <p:cNvSpPr>
            <a:spLocks noChangeAspect="1"/>
          </p:cNvSpPr>
          <p:nvPr/>
        </p:nvSpPr>
        <p:spPr>
          <a:xfrm>
            <a:off x="9617756" y="2551256"/>
            <a:ext cx="1906896"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Únete</a:t>
            </a:r>
            <a:r>
              <a:rPr lang="en-US" sz="1200" kern="0" dirty="0">
                <a:solidFill>
                  <a:prstClr val="black">
                    <a:lumMod val="75000"/>
                    <a:lumOff val="25000"/>
                  </a:prstClr>
                </a:solidFill>
                <a:latin typeface="Calibri" panose="020F0502020204030204"/>
                <a:sym typeface="Arial"/>
              </a:rPr>
              <a:t> a </a:t>
            </a:r>
            <a:r>
              <a:rPr lang="en-US" sz="1200" kern="0" dirty="0" err="1">
                <a:solidFill>
                  <a:prstClr val="black">
                    <a:lumMod val="75000"/>
                    <a:lumOff val="25000"/>
                  </a:prstClr>
                </a:solidFill>
                <a:latin typeface="Calibri" panose="020F0502020204030204"/>
                <a:sym typeface="Arial"/>
              </a:rPr>
              <a:t>Nuestro</a:t>
            </a:r>
            <a:r>
              <a:rPr lang="en-US" sz="1200" kern="0" dirty="0">
                <a:solidFill>
                  <a:prstClr val="black">
                    <a:lumMod val="75000"/>
                    <a:lumOff val="25000"/>
                  </a:prstClr>
                </a:solidFill>
                <a:latin typeface="Calibri" panose="020F0502020204030204"/>
                <a:sym typeface="Arial"/>
              </a:rPr>
              <a:t> </a:t>
            </a:r>
            <a:r>
              <a:rPr lang="en-US" sz="1200" kern="0" dirty="0" err="1">
                <a:solidFill>
                  <a:prstClr val="black">
                    <a:lumMod val="75000"/>
                    <a:lumOff val="25000"/>
                  </a:prstClr>
                </a:solidFill>
                <a:latin typeface="Calibri" panose="020F0502020204030204"/>
                <a:sym typeface="Arial"/>
              </a:rPr>
              <a:t>Evento</a:t>
            </a:r>
            <a:endParaRPr lang="en-US" sz="1200" kern="0" dirty="0">
              <a:solidFill>
                <a:prstClr val="black">
                  <a:lumMod val="75000"/>
                  <a:lumOff val="25000"/>
                </a:prstClr>
              </a:solidFill>
              <a:latin typeface="Calibri" panose="020F0502020204030204"/>
              <a:sym typeface="Arial"/>
            </a:endParaRPr>
          </a:p>
        </p:txBody>
      </p:sp>
      <p:sp>
        <p:nvSpPr>
          <p:cNvPr id="17" name="Rectangle: Rounded Corners 16">
            <a:extLst>
              <a:ext uri="{FF2B5EF4-FFF2-40B4-BE49-F238E27FC236}">
                <a16:creationId xmlns:a16="http://schemas.microsoft.com/office/drawing/2014/main" id="{C83FEDDC-F105-E13A-F594-961AA33499E4}"/>
              </a:ext>
            </a:extLst>
          </p:cNvPr>
          <p:cNvSpPr/>
          <p:nvPr/>
        </p:nvSpPr>
        <p:spPr>
          <a:xfrm>
            <a:off x="5399313" y="4040338"/>
            <a:ext cx="1393376"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a:solidFill>
                  <a:prstClr val="black">
                    <a:lumMod val="75000"/>
                    <a:lumOff val="25000"/>
                  </a:prstClr>
                </a:solidFill>
                <a:latin typeface="Calibri" panose="020F0502020204030204"/>
                <a:sym typeface="Arial"/>
              </a:rPr>
              <a:t>¿</a:t>
            </a:r>
            <a:r>
              <a:rPr lang="en-US" sz="1400" kern="0" dirty="0" err="1">
                <a:solidFill>
                  <a:prstClr val="black">
                    <a:lumMod val="75000"/>
                    <a:lumOff val="25000"/>
                  </a:prstClr>
                </a:solidFill>
                <a:latin typeface="Calibri" panose="020F0502020204030204"/>
                <a:sym typeface="Arial"/>
              </a:rPr>
              <a:t>Sabías</a:t>
            </a:r>
            <a:r>
              <a:rPr lang="en-US" sz="1400" kern="0" dirty="0">
                <a:solidFill>
                  <a:prstClr val="black">
                    <a:lumMod val="75000"/>
                    <a:lumOff val="25000"/>
                  </a:prstClr>
                </a:solidFill>
                <a:latin typeface="Calibri" panose="020F0502020204030204"/>
                <a:sym typeface="Arial"/>
              </a:rPr>
              <a:t> que...?</a:t>
            </a:r>
          </a:p>
        </p:txBody>
      </p:sp>
      <p:sp>
        <p:nvSpPr>
          <p:cNvPr id="18" name="Rectangle: Rounded Corners 17">
            <a:extLst>
              <a:ext uri="{FF2B5EF4-FFF2-40B4-BE49-F238E27FC236}">
                <a16:creationId xmlns:a16="http://schemas.microsoft.com/office/drawing/2014/main" id="{4F99726F-5C05-61DF-4A21-9043D9EFCD56}"/>
              </a:ext>
            </a:extLst>
          </p:cNvPr>
          <p:cNvSpPr/>
          <p:nvPr/>
        </p:nvSpPr>
        <p:spPr>
          <a:xfrm>
            <a:off x="8645429" y="4874340"/>
            <a:ext cx="1976533" cy="260536"/>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Notificaciones</a:t>
            </a:r>
            <a:r>
              <a:rPr lang="en-US" sz="1200" kern="0" dirty="0">
                <a:solidFill>
                  <a:prstClr val="black">
                    <a:lumMod val="75000"/>
                    <a:lumOff val="25000"/>
                  </a:prstClr>
                </a:solidFill>
                <a:latin typeface="Calibri" panose="020F0502020204030204"/>
                <a:sym typeface="Arial"/>
              </a:rPr>
              <a:t> </a:t>
            </a:r>
            <a:r>
              <a:rPr lang="en-US" sz="1200" kern="0" dirty="0" err="1">
                <a:solidFill>
                  <a:prstClr val="black">
                    <a:lumMod val="75000"/>
                    <a:lumOff val="25000"/>
                  </a:prstClr>
                </a:solidFill>
                <a:latin typeface="Calibri" panose="020F0502020204030204"/>
                <a:sym typeface="Arial"/>
              </a:rPr>
              <a:t>Inteligentes</a:t>
            </a:r>
            <a:endParaRPr lang="en-US" sz="1200" kern="0" dirty="0">
              <a:solidFill>
                <a:prstClr val="black">
                  <a:lumMod val="75000"/>
                  <a:lumOff val="25000"/>
                </a:prstClr>
              </a:solidFill>
              <a:latin typeface="Calibri" panose="020F0502020204030204"/>
              <a:sym typeface="Arial"/>
            </a:endParaRPr>
          </a:p>
        </p:txBody>
      </p:sp>
      <p:sp>
        <p:nvSpPr>
          <p:cNvPr id="20" name="Rectangle: Rounded Corners 19">
            <a:extLst>
              <a:ext uri="{FF2B5EF4-FFF2-40B4-BE49-F238E27FC236}">
                <a16:creationId xmlns:a16="http://schemas.microsoft.com/office/drawing/2014/main" id="{C42C8713-F9DE-B641-89A9-6DB271E43115}"/>
              </a:ext>
            </a:extLst>
          </p:cNvPr>
          <p:cNvSpPr>
            <a:spLocks noChangeAspect="1"/>
          </p:cNvSpPr>
          <p:nvPr/>
        </p:nvSpPr>
        <p:spPr>
          <a:xfrm>
            <a:off x="3890008" y="4867805"/>
            <a:ext cx="185517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Guías</a:t>
            </a:r>
            <a:r>
              <a:rPr lang="en-US" sz="1200" kern="0" dirty="0">
                <a:solidFill>
                  <a:prstClr val="black">
                    <a:lumMod val="75000"/>
                    <a:lumOff val="25000"/>
                  </a:prstClr>
                </a:solidFill>
                <a:latin typeface="Calibri" panose="020F0502020204030204"/>
                <a:sym typeface="Arial"/>
              </a:rPr>
              <a:t> de </a:t>
            </a:r>
            <a:r>
              <a:rPr lang="en-US" sz="1200" kern="0" dirty="0" err="1">
                <a:solidFill>
                  <a:prstClr val="black">
                    <a:lumMod val="75000"/>
                    <a:lumOff val="25000"/>
                  </a:prstClr>
                </a:solidFill>
                <a:latin typeface="Calibri" panose="020F0502020204030204"/>
                <a:sym typeface="Arial"/>
              </a:rPr>
              <a:t>Mantenimiento</a:t>
            </a:r>
            <a:endParaRPr lang="en-US" sz="1200" kern="0" dirty="0">
              <a:solidFill>
                <a:prstClr val="black">
                  <a:lumMod val="75000"/>
                  <a:lumOff val="25000"/>
                </a:prstClr>
              </a:solidFill>
              <a:latin typeface="Calibri" panose="020F0502020204030204"/>
              <a:sym typeface="Arial"/>
            </a:endParaRPr>
          </a:p>
        </p:txBody>
      </p:sp>
      <p:sp>
        <p:nvSpPr>
          <p:cNvPr id="21" name="Rectangle: Rounded Corners 20">
            <a:extLst>
              <a:ext uri="{FF2B5EF4-FFF2-40B4-BE49-F238E27FC236}">
                <a16:creationId xmlns:a16="http://schemas.microsoft.com/office/drawing/2014/main" id="{78DF5917-7449-7452-A343-B1A991602276}"/>
              </a:ext>
            </a:extLst>
          </p:cNvPr>
          <p:cNvSpPr>
            <a:spLocks noChangeAspect="1"/>
          </p:cNvSpPr>
          <p:nvPr/>
        </p:nvSpPr>
        <p:spPr>
          <a:xfrm>
            <a:off x="7115702" y="4460627"/>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Recibe</a:t>
            </a:r>
            <a:r>
              <a:rPr lang="en-US" sz="1200" kern="0" dirty="0">
                <a:solidFill>
                  <a:prstClr val="black">
                    <a:lumMod val="75000"/>
                    <a:lumOff val="25000"/>
                  </a:prstClr>
                </a:solidFill>
                <a:latin typeface="Calibri" panose="020F0502020204030204"/>
                <a:sym typeface="Arial"/>
              </a:rPr>
              <a:t> </a:t>
            </a:r>
            <a:r>
              <a:rPr lang="en-US" sz="1200" kern="0" dirty="0" err="1">
                <a:solidFill>
                  <a:prstClr val="black">
                    <a:lumMod val="75000"/>
                    <a:lumOff val="25000"/>
                  </a:prstClr>
                </a:solidFill>
                <a:latin typeface="Calibri" panose="020F0502020204030204"/>
                <a:sym typeface="Arial"/>
              </a:rPr>
              <a:t>Ofertas</a:t>
            </a:r>
            <a:endParaRPr lang="en-US" sz="1200" kern="0" dirty="0">
              <a:solidFill>
                <a:prstClr val="black">
                  <a:lumMod val="75000"/>
                  <a:lumOff val="25000"/>
                </a:prstClr>
              </a:solidFill>
              <a:latin typeface="Calibri" panose="020F0502020204030204"/>
              <a:sym typeface="Arial"/>
            </a:endParaRPr>
          </a:p>
        </p:txBody>
      </p:sp>
      <p:sp>
        <p:nvSpPr>
          <p:cNvPr id="22" name="Rectangle: Rounded Corners 21">
            <a:extLst>
              <a:ext uri="{FF2B5EF4-FFF2-40B4-BE49-F238E27FC236}">
                <a16:creationId xmlns:a16="http://schemas.microsoft.com/office/drawing/2014/main" id="{A62DE984-2DD7-E7C9-211A-C140488DD695}"/>
              </a:ext>
            </a:extLst>
          </p:cNvPr>
          <p:cNvSpPr/>
          <p:nvPr/>
        </p:nvSpPr>
        <p:spPr>
          <a:xfrm>
            <a:off x="1928152" y="4207798"/>
            <a:ext cx="221520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err="1">
                <a:solidFill>
                  <a:prstClr val="black">
                    <a:lumMod val="75000"/>
                    <a:lumOff val="25000"/>
                  </a:prstClr>
                </a:solidFill>
                <a:latin typeface="Calibri" panose="020F0502020204030204"/>
                <a:sym typeface="Arial"/>
              </a:rPr>
              <a:t>Descubre</a:t>
            </a:r>
            <a:r>
              <a:rPr lang="en-US" sz="1400" kern="0" dirty="0">
                <a:solidFill>
                  <a:prstClr val="black">
                    <a:lumMod val="75000"/>
                    <a:lumOff val="25000"/>
                  </a:prstClr>
                </a:solidFill>
                <a:latin typeface="Calibri" panose="020F0502020204030204"/>
                <a:sym typeface="Arial"/>
              </a:rPr>
              <a:t> </a:t>
            </a:r>
            <a:r>
              <a:rPr lang="en-US" sz="1400" kern="0" dirty="0" err="1">
                <a:solidFill>
                  <a:prstClr val="black">
                    <a:lumMod val="75000"/>
                    <a:lumOff val="25000"/>
                  </a:prstClr>
                </a:solidFill>
                <a:latin typeface="Calibri" panose="020F0502020204030204"/>
                <a:sym typeface="Arial"/>
              </a:rPr>
              <a:t>Funcionalidades</a:t>
            </a:r>
            <a:endParaRPr lang="en-US" sz="1400" kern="0" dirty="0">
              <a:solidFill>
                <a:prstClr val="black">
                  <a:lumMod val="75000"/>
                  <a:lumOff val="25000"/>
                </a:prstClr>
              </a:solidFill>
              <a:latin typeface="Calibri" panose="020F0502020204030204"/>
              <a:sym typeface="Arial"/>
            </a:endParaRPr>
          </a:p>
        </p:txBody>
      </p:sp>
      <p:sp>
        <p:nvSpPr>
          <p:cNvPr id="23" name="Rectangle: Rounded Corners 22">
            <a:extLst>
              <a:ext uri="{FF2B5EF4-FFF2-40B4-BE49-F238E27FC236}">
                <a16:creationId xmlns:a16="http://schemas.microsoft.com/office/drawing/2014/main" id="{6282B0CF-CFEA-886C-21BB-3F6A225EE5F0}"/>
              </a:ext>
            </a:extLst>
          </p:cNvPr>
          <p:cNvSpPr>
            <a:spLocks noChangeAspect="1"/>
          </p:cNvSpPr>
          <p:nvPr/>
        </p:nvSpPr>
        <p:spPr>
          <a:xfrm>
            <a:off x="758756" y="3610047"/>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Seguros</a:t>
            </a:r>
            <a:endParaRPr lang="en-US" sz="1200" kern="0" dirty="0">
              <a:solidFill>
                <a:prstClr val="black">
                  <a:lumMod val="75000"/>
                  <a:lumOff val="25000"/>
                </a:prstClr>
              </a:solidFill>
              <a:latin typeface="Calibri" panose="020F0502020204030204"/>
              <a:sym typeface="Arial"/>
            </a:endParaRPr>
          </a:p>
        </p:txBody>
      </p:sp>
      <p:sp>
        <p:nvSpPr>
          <p:cNvPr id="24" name="Rectangle: Rounded Corners 23">
            <a:extLst>
              <a:ext uri="{FF2B5EF4-FFF2-40B4-BE49-F238E27FC236}">
                <a16:creationId xmlns:a16="http://schemas.microsoft.com/office/drawing/2014/main" id="{69937553-E599-EBAF-7066-EB6DC73AF7D6}"/>
              </a:ext>
            </a:extLst>
          </p:cNvPr>
          <p:cNvSpPr>
            <a:spLocks noChangeAspect="1"/>
          </p:cNvSpPr>
          <p:nvPr/>
        </p:nvSpPr>
        <p:spPr>
          <a:xfrm>
            <a:off x="459887" y="868549"/>
            <a:ext cx="1605337"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Oferta</a:t>
            </a:r>
            <a:r>
              <a:rPr lang="en-US" sz="1200" kern="0" dirty="0">
                <a:solidFill>
                  <a:prstClr val="black">
                    <a:lumMod val="75000"/>
                    <a:lumOff val="25000"/>
                  </a:prstClr>
                </a:solidFill>
                <a:latin typeface="Calibri" panose="020F0502020204030204"/>
                <a:sym typeface="Arial"/>
              </a:rPr>
              <a:t> de </a:t>
            </a:r>
            <a:r>
              <a:rPr lang="en-US" sz="1200" kern="0" dirty="0" err="1">
                <a:solidFill>
                  <a:prstClr val="black">
                    <a:lumMod val="75000"/>
                    <a:lumOff val="25000"/>
                  </a:prstClr>
                </a:solidFill>
                <a:latin typeface="Calibri" panose="020F0502020204030204"/>
                <a:sym typeface="Arial"/>
              </a:rPr>
              <a:t>Recompra</a:t>
            </a:r>
            <a:endParaRPr lang="en-US" sz="1200" kern="0" dirty="0">
              <a:solidFill>
                <a:prstClr val="black">
                  <a:lumMod val="75000"/>
                  <a:lumOff val="25000"/>
                </a:prstClr>
              </a:solidFill>
              <a:latin typeface="Calibri" panose="020F0502020204030204"/>
              <a:sym typeface="Arial"/>
            </a:endParaRPr>
          </a:p>
        </p:txBody>
      </p:sp>
      <p:sp>
        <p:nvSpPr>
          <p:cNvPr id="25" name="Rectangle: Rounded Corners 24">
            <a:extLst>
              <a:ext uri="{FF2B5EF4-FFF2-40B4-BE49-F238E27FC236}">
                <a16:creationId xmlns:a16="http://schemas.microsoft.com/office/drawing/2014/main" id="{39CFA57A-7B49-F11C-3020-4997184C8442}"/>
              </a:ext>
            </a:extLst>
          </p:cNvPr>
          <p:cNvSpPr>
            <a:spLocks noChangeAspect="1"/>
          </p:cNvSpPr>
          <p:nvPr/>
        </p:nvSpPr>
        <p:spPr>
          <a:xfrm>
            <a:off x="10162122" y="3781980"/>
            <a:ext cx="201789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Gestiona</a:t>
            </a:r>
            <a:r>
              <a:rPr lang="en-US" sz="1200" kern="0" dirty="0">
                <a:solidFill>
                  <a:prstClr val="black">
                    <a:lumMod val="75000"/>
                    <a:lumOff val="25000"/>
                  </a:prstClr>
                </a:solidFill>
                <a:latin typeface="Calibri" panose="020F0502020204030204"/>
                <a:sym typeface="Arial"/>
              </a:rPr>
              <a:t> su Valor Residual</a:t>
            </a:r>
          </a:p>
        </p:txBody>
      </p:sp>
      <p:sp>
        <p:nvSpPr>
          <p:cNvPr id="26" name="Rectangle: Rounded Corners 25">
            <a:extLst>
              <a:ext uri="{FF2B5EF4-FFF2-40B4-BE49-F238E27FC236}">
                <a16:creationId xmlns:a16="http://schemas.microsoft.com/office/drawing/2014/main" id="{51FE5DF9-D4BB-E8B0-F904-9685ADEEE9DA}"/>
              </a:ext>
            </a:extLst>
          </p:cNvPr>
          <p:cNvSpPr>
            <a:spLocks noChangeAspect="1"/>
          </p:cNvSpPr>
          <p:nvPr/>
        </p:nvSpPr>
        <p:spPr>
          <a:xfrm>
            <a:off x="121420" y="4719555"/>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Prueba</a:t>
            </a:r>
            <a:endParaRPr lang="en-US" sz="1200" kern="0" dirty="0">
              <a:solidFill>
                <a:prstClr val="black">
                  <a:lumMod val="75000"/>
                  <a:lumOff val="25000"/>
                </a:prstClr>
              </a:solidFill>
              <a:latin typeface="Calibri" panose="020F0502020204030204"/>
              <a:sym typeface="Arial"/>
            </a:endParaRPr>
          </a:p>
        </p:txBody>
      </p:sp>
    </p:spTree>
    <p:extLst>
      <p:ext uri="{BB962C8B-B14F-4D97-AF65-F5344CB8AC3E}">
        <p14:creationId xmlns:p14="http://schemas.microsoft.com/office/powerpoint/2010/main" val="502714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2F5BE1B-FA97-55CD-848E-5347D67D7B0C}"/>
              </a:ext>
            </a:extLst>
          </p:cNvPr>
          <p:cNvPicPr>
            <a:picLocks noChangeAspect="1" noChangeArrowheads="1"/>
          </p:cNvPicPr>
          <p:nvPr/>
        </p:nvPicPr>
        <p:blipFill>
          <a:blip r:embed="rId2">
            <a:alphaModFix amt="70000"/>
          </a:blip>
          <a:srcRect/>
          <a:stretch/>
        </p:blipFill>
        <p:spPr bwMode="auto">
          <a:xfrm>
            <a:off x="-2620" y="-2287885"/>
            <a:ext cx="12194193" cy="9145644"/>
          </a:xfrm>
          <a:prstGeom prst="rect">
            <a:avLst/>
          </a:prstGeom>
          <a:extLst>
            <a:ext uri="{909E8E84-426E-40DD-AFC4-6F175D3DCCD1}">
              <a14:hiddenFill xmlns:a14="http://schemas.microsoft.com/office/drawing/2010/main">
                <a:solidFill>
                  <a:srgbClr val="FFFFFF"/>
                </a:solidFill>
              </a14:hiddenFill>
            </a:ext>
          </a:extLst>
        </p:spPr>
      </p:pic>
      <p:sp>
        <p:nvSpPr>
          <p:cNvPr id="5" name="Google Shape;410;p9">
            <a:extLst>
              <a:ext uri="{FF2B5EF4-FFF2-40B4-BE49-F238E27FC236}">
                <a16:creationId xmlns:a16="http://schemas.microsoft.com/office/drawing/2014/main" id="{F19FFB97-BF15-DB39-07B1-30B384838591}"/>
              </a:ext>
            </a:extLst>
          </p:cNvPr>
          <p:cNvSpPr txBox="1"/>
          <p:nvPr/>
        </p:nvSpPr>
        <p:spPr>
          <a:xfrm rot="16200000">
            <a:off x="-757540" y="5729945"/>
            <a:ext cx="1879147" cy="369285"/>
          </a:xfrm>
          <a:prstGeom prst="rect">
            <a:avLst/>
          </a:prstGeom>
          <a:noFill/>
          <a:ln>
            <a:noFill/>
          </a:ln>
        </p:spPr>
        <p:txBody>
          <a:bodyPr spcFirstLastPara="1" wrap="square" lIns="91419" tIns="45697" rIns="91419" bIns="45697" anchor="t" anchorCtr="0">
            <a:spAutoFit/>
          </a:bodyPr>
          <a:lstStyle/>
          <a:p>
            <a:pPr defTabSz="914358">
              <a:buClr>
                <a:srgbClr val="000000"/>
              </a:buClr>
            </a:pPr>
            <a:r>
              <a:rPr lang="en-US" kern="0" spc="300" dirty="0">
                <a:solidFill>
                  <a:srgbClr val="FFC000"/>
                </a:solidFill>
                <a:latin typeface="Calibri Light" panose="020F0302020204030204"/>
                <a:ea typeface="Calibri"/>
                <a:cs typeface="Calibri"/>
                <a:sym typeface="Calibri"/>
              </a:rPr>
              <a:t>GLUCOSE</a:t>
            </a:r>
            <a:endParaRPr kern="0" spc="300" dirty="0">
              <a:solidFill>
                <a:prstClr val="black"/>
              </a:solidFill>
              <a:latin typeface="Calibri Light" panose="020F0302020204030204"/>
              <a:ea typeface="Calibri"/>
              <a:cs typeface="Calibri"/>
              <a:sym typeface="Calibri"/>
            </a:endParaRPr>
          </a:p>
        </p:txBody>
      </p:sp>
      <p:pic>
        <p:nvPicPr>
          <p:cNvPr id="11" name="Google Shape;806;p23">
            <a:extLst>
              <a:ext uri="{FF2B5EF4-FFF2-40B4-BE49-F238E27FC236}">
                <a16:creationId xmlns:a16="http://schemas.microsoft.com/office/drawing/2014/main" id="{C6328A76-F3D4-554E-1BA8-C3E243D8ABF7}"/>
              </a:ext>
            </a:extLst>
          </p:cNvPr>
          <p:cNvPicPr preferRelativeResize="0">
            <a:picLocks noChangeAspect="1"/>
          </p:cNvPicPr>
          <p:nvPr/>
        </p:nvPicPr>
        <p:blipFill>
          <a:blip r:embed="rId3" cstate="email">
            <a:extLst>
              <a:ext uri="{28A0092B-C50C-407E-A947-70E740481C1C}">
                <a14:useLocalDpi xmlns:a14="http://schemas.microsoft.com/office/drawing/2010/main"/>
              </a:ext>
            </a:extLst>
          </a:blip>
          <a:srcRect/>
          <a:stretch/>
        </p:blipFill>
        <p:spPr>
          <a:xfrm>
            <a:off x="11524652" y="6348282"/>
            <a:ext cx="580738" cy="341849"/>
          </a:xfrm>
          <a:prstGeom prst="rect">
            <a:avLst/>
          </a:prstGeom>
          <a:noFill/>
          <a:ln>
            <a:noFill/>
          </a:ln>
        </p:spPr>
      </p:pic>
      <p:sp>
        <p:nvSpPr>
          <p:cNvPr id="13" name="TextBox 12">
            <a:extLst>
              <a:ext uri="{FF2B5EF4-FFF2-40B4-BE49-F238E27FC236}">
                <a16:creationId xmlns:a16="http://schemas.microsoft.com/office/drawing/2014/main" id="{5246FB7E-8944-9A50-974F-C12964D75CC4}"/>
              </a:ext>
            </a:extLst>
          </p:cNvPr>
          <p:cNvSpPr txBox="1"/>
          <p:nvPr/>
        </p:nvSpPr>
        <p:spPr>
          <a:xfrm>
            <a:off x="667348" y="5593702"/>
            <a:ext cx="10857304" cy="923330"/>
          </a:xfrm>
          <a:prstGeom prst="rect">
            <a:avLst/>
          </a:prstGeom>
          <a:solidFill>
            <a:schemeClr val="tx1">
              <a:alpha val="30000"/>
            </a:schemeClr>
          </a:solidFill>
        </p:spPr>
        <p:txBody>
          <a:bodyPr wrap="square" anchor="ctr">
            <a:spAutoFit/>
          </a:bodyPr>
          <a:lstStyle/>
          <a:p>
            <a:pPr algn="ctr" defTabSz="914358">
              <a:buClr>
                <a:srgbClr val="000000"/>
              </a:buClr>
            </a:pPr>
            <a:r>
              <a:rPr lang="es-ES" kern="0" spc="300" dirty="0">
                <a:solidFill>
                  <a:prstClr val="white"/>
                </a:solidFill>
                <a:latin typeface="Calibri Light" panose="020F0302020204030204"/>
                <a:cs typeface="Arial"/>
                <a:sym typeface="Arial"/>
              </a:rPr>
              <a:t>Imagina orquestar sin esfuerzo experiencias de marca y producto, personalizadas y contextualizadas, para usuarios cautivos en todo el ecosistema de movilidad, dentro y fuera del vehículo, 24/7, a gran escala, sin costos adicionales.</a:t>
            </a:r>
            <a:endParaRPr lang="en-US" kern="0" spc="300" dirty="0">
              <a:solidFill>
                <a:prstClr val="white"/>
              </a:solidFill>
              <a:latin typeface="Calibri Light" panose="020F0302020204030204"/>
              <a:cs typeface="Arial"/>
              <a:sym typeface="Arial"/>
            </a:endParaRPr>
          </a:p>
        </p:txBody>
      </p:sp>
      <p:sp>
        <p:nvSpPr>
          <p:cNvPr id="14" name="TextBox 13">
            <a:extLst>
              <a:ext uri="{FF2B5EF4-FFF2-40B4-BE49-F238E27FC236}">
                <a16:creationId xmlns:a16="http://schemas.microsoft.com/office/drawing/2014/main" id="{D7F2D682-2ED9-4445-07FB-7AFEF1004AD1}"/>
              </a:ext>
            </a:extLst>
          </p:cNvPr>
          <p:cNvSpPr txBox="1"/>
          <p:nvPr/>
        </p:nvSpPr>
        <p:spPr>
          <a:xfrm>
            <a:off x="1750846" y="3058979"/>
            <a:ext cx="8690308" cy="769441"/>
          </a:xfrm>
          <a:prstGeom prst="rect">
            <a:avLst/>
          </a:prstGeom>
          <a:noFill/>
        </p:spPr>
        <p:txBody>
          <a:bodyPr wrap="square" anchor="ctr">
            <a:spAutoFit/>
          </a:bodyPr>
          <a:lstStyle/>
          <a:p>
            <a:pPr algn="ctr" defTabSz="914358">
              <a:buClr>
                <a:srgbClr val="000000"/>
              </a:buClr>
            </a:pPr>
            <a:r>
              <a:rPr lang="es-ES" sz="2400" kern="0" spc="300" dirty="0">
                <a:solidFill>
                  <a:srgbClr val="FFC000"/>
                </a:solidFill>
                <a:latin typeface="Calibri Light" panose="020F0302020204030204"/>
                <a:ea typeface="Calibri"/>
                <a:cs typeface="Calibri"/>
                <a:sym typeface="Calibri"/>
              </a:rPr>
              <a:t>CASOS ILIMITADOS – SIN </a:t>
            </a:r>
            <a:r>
              <a:rPr lang="en-US" sz="2400" kern="0" spc="300" dirty="0">
                <a:solidFill>
                  <a:srgbClr val="FFC000"/>
                </a:solidFill>
                <a:latin typeface="Calibri Light" panose="020F0302020204030204"/>
                <a:ea typeface="Calibri"/>
                <a:cs typeface="Calibri"/>
                <a:sym typeface="Calibri"/>
              </a:rPr>
              <a:t>GASTOS GENERALES</a:t>
            </a:r>
          </a:p>
          <a:p>
            <a:pPr algn="ctr" defTabSz="914358">
              <a:buClr>
                <a:srgbClr val="000000"/>
              </a:buClr>
            </a:pPr>
            <a:r>
              <a:rPr lang="es-ES" sz="2000" kern="0" spc="300" dirty="0">
                <a:solidFill>
                  <a:prstClr val="white"/>
                </a:solidFill>
                <a:latin typeface="Calibri Light" panose="020F0302020204030204"/>
                <a:cs typeface="Arial"/>
                <a:sym typeface="Arial"/>
              </a:rPr>
              <a:t>Cualquiera</a:t>
            </a:r>
            <a:r>
              <a:rPr lang="en-SG" sz="2000" kern="0" spc="300" dirty="0">
                <a:solidFill>
                  <a:prstClr val="white"/>
                </a:solidFill>
                <a:latin typeface="Calibri Light" panose="020F0302020204030204"/>
                <a:cs typeface="Arial"/>
                <a:sym typeface="Arial"/>
              </a:rPr>
              <a:t> . </a:t>
            </a:r>
            <a:r>
              <a:rPr lang="es-ES" sz="2000" kern="0" spc="300" dirty="0">
                <a:solidFill>
                  <a:prstClr val="white"/>
                </a:solidFill>
                <a:latin typeface="Calibri Light" panose="020F0302020204030204"/>
                <a:cs typeface="Arial"/>
                <a:sym typeface="Arial"/>
              </a:rPr>
              <a:t>En cualquier lugar</a:t>
            </a:r>
            <a:r>
              <a:rPr lang="en-SG" sz="2000" kern="0" spc="300" dirty="0">
                <a:solidFill>
                  <a:prstClr val="white"/>
                </a:solidFill>
                <a:latin typeface="Calibri Light" panose="020F0302020204030204"/>
                <a:cs typeface="Arial"/>
                <a:sym typeface="Arial"/>
              </a:rPr>
              <a:t> . </a:t>
            </a:r>
            <a:r>
              <a:rPr lang="es-ES" sz="2000" kern="0" spc="300" dirty="0">
                <a:solidFill>
                  <a:prstClr val="white"/>
                </a:solidFill>
                <a:latin typeface="Calibri Light" panose="020F0302020204030204"/>
                <a:cs typeface="Arial"/>
                <a:sym typeface="Arial"/>
              </a:rPr>
              <a:t>En cualquier momento</a:t>
            </a:r>
            <a:endParaRPr lang="en-SG" sz="2000" kern="0" spc="300" dirty="0">
              <a:solidFill>
                <a:prstClr val="white"/>
              </a:solidFill>
              <a:latin typeface="Calibri Light" panose="020F0302020204030204"/>
              <a:cs typeface="Arial"/>
              <a:sym typeface="Arial"/>
            </a:endParaRPr>
          </a:p>
        </p:txBody>
      </p:sp>
      <p:sp>
        <p:nvSpPr>
          <p:cNvPr id="15" name="Rectangle: Rounded Corners 14">
            <a:extLst>
              <a:ext uri="{FF2B5EF4-FFF2-40B4-BE49-F238E27FC236}">
                <a16:creationId xmlns:a16="http://schemas.microsoft.com/office/drawing/2014/main" id="{E4AF7E8D-432E-31C7-9D72-0F0349E5F160}"/>
              </a:ext>
            </a:extLst>
          </p:cNvPr>
          <p:cNvSpPr>
            <a:spLocks noChangeAspect="1"/>
          </p:cNvSpPr>
          <p:nvPr/>
        </p:nvSpPr>
        <p:spPr>
          <a:xfrm>
            <a:off x="5290920" y="381588"/>
            <a:ext cx="1610161" cy="356375"/>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600" kern="0" dirty="0">
                <a:solidFill>
                  <a:prstClr val="black">
                    <a:lumMod val="75000"/>
                    <a:lumOff val="25000"/>
                  </a:prstClr>
                </a:solidFill>
                <a:latin typeface="Calibri" panose="020F0502020204030204"/>
                <a:sym typeface="Arial"/>
              </a:rPr>
              <a:t>"¿</a:t>
            </a:r>
            <a:r>
              <a:rPr lang="en-US" sz="1600" kern="0" dirty="0" err="1">
                <a:solidFill>
                  <a:prstClr val="black">
                    <a:lumMod val="75000"/>
                    <a:lumOff val="25000"/>
                  </a:prstClr>
                </a:solidFill>
                <a:latin typeface="Calibri" panose="020F0502020204030204"/>
                <a:sym typeface="Arial"/>
              </a:rPr>
              <a:t>Cómo</a:t>
            </a:r>
            <a:r>
              <a:rPr lang="en-US" sz="1600" kern="0" dirty="0">
                <a:solidFill>
                  <a:prstClr val="black">
                    <a:lumMod val="75000"/>
                    <a:lumOff val="25000"/>
                  </a:prstClr>
                </a:solidFill>
                <a:latin typeface="Calibri" panose="020F0502020204030204"/>
                <a:sym typeface="Arial"/>
              </a:rPr>
              <a:t> Hago?"</a:t>
            </a:r>
          </a:p>
        </p:txBody>
      </p:sp>
      <p:sp>
        <p:nvSpPr>
          <p:cNvPr id="16" name="Rectangle: Rounded Corners 15">
            <a:extLst>
              <a:ext uri="{FF2B5EF4-FFF2-40B4-BE49-F238E27FC236}">
                <a16:creationId xmlns:a16="http://schemas.microsoft.com/office/drawing/2014/main" id="{049E100A-0417-396A-697B-1AC5C550AA34}"/>
              </a:ext>
            </a:extLst>
          </p:cNvPr>
          <p:cNvSpPr/>
          <p:nvPr/>
        </p:nvSpPr>
        <p:spPr>
          <a:xfrm>
            <a:off x="4267329" y="2787059"/>
            <a:ext cx="1122045"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a:solidFill>
                  <a:prstClr val="black">
                    <a:lumMod val="75000"/>
                    <a:lumOff val="25000"/>
                  </a:prstClr>
                </a:solidFill>
                <a:latin typeface="Calibri" panose="020F0502020204030204"/>
                <a:sym typeface="Arial"/>
              </a:rPr>
              <a:t>Cita Previa</a:t>
            </a:r>
          </a:p>
        </p:txBody>
      </p:sp>
      <p:sp>
        <p:nvSpPr>
          <p:cNvPr id="17" name="Rectangle: Rounded Corners 16">
            <a:extLst>
              <a:ext uri="{FF2B5EF4-FFF2-40B4-BE49-F238E27FC236}">
                <a16:creationId xmlns:a16="http://schemas.microsoft.com/office/drawing/2014/main" id="{00C61FD9-8492-9529-8320-BE816DC9D9ED}"/>
              </a:ext>
            </a:extLst>
          </p:cNvPr>
          <p:cNvSpPr/>
          <p:nvPr/>
        </p:nvSpPr>
        <p:spPr>
          <a:xfrm>
            <a:off x="7656467" y="1357563"/>
            <a:ext cx="1560644"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a:solidFill>
                  <a:prstClr val="black">
                    <a:lumMod val="75000"/>
                    <a:lumOff val="25000"/>
                  </a:prstClr>
                </a:solidFill>
                <a:latin typeface="Calibri" panose="020F0502020204030204"/>
                <a:sym typeface="Arial"/>
              </a:rPr>
              <a:t>¡</a:t>
            </a:r>
            <a:r>
              <a:rPr lang="en-US" sz="1400" kern="0" dirty="0" err="1">
                <a:solidFill>
                  <a:prstClr val="black">
                    <a:lumMod val="75000"/>
                    <a:lumOff val="25000"/>
                  </a:prstClr>
                </a:solidFill>
                <a:latin typeface="Calibri" panose="020F0502020204030204"/>
                <a:sym typeface="Arial"/>
              </a:rPr>
              <a:t>Empieza</a:t>
            </a:r>
            <a:r>
              <a:rPr lang="en-US" sz="1400" kern="0" dirty="0">
                <a:solidFill>
                  <a:prstClr val="black">
                    <a:lumMod val="75000"/>
                    <a:lumOff val="25000"/>
                  </a:prstClr>
                </a:solidFill>
                <a:latin typeface="Calibri" panose="020F0502020204030204"/>
                <a:sym typeface="Arial"/>
              </a:rPr>
              <a:t> </a:t>
            </a:r>
            <a:r>
              <a:rPr lang="en-US" sz="1400" kern="0" dirty="0" err="1">
                <a:solidFill>
                  <a:prstClr val="black">
                    <a:lumMod val="75000"/>
                    <a:lumOff val="25000"/>
                  </a:prstClr>
                </a:solidFill>
                <a:latin typeface="Calibri" panose="020F0502020204030204"/>
                <a:sym typeface="Arial"/>
              </a:rPr>
              <a:t>Ahora</a:t>
            </a:r>
            <a:r>
              <a:rPr lang="en-US" sz="1400" kern="0" dirty="0">
                <a:solidFill>
                  <a:prstClr val="black">
                    <a:lumMod val="75000"/>
                    <a:lumOff val="25000"/>
                  </a:prstClr>
                </a:solidFill>
                <a:latin typeface="Calibri" panose="020F0502020204030204"/>
                <a:sym typeface="Arial"/>
              </a:rPr>
              <a:t>!</a:t>
            </a:r>
          </a:p>
        </p:txBody>
      </p:sp>
      <p:sp>
        <p:nvSpPr>
          <p:cNvPr id="18" name="Rectangle: Rounded Corners 17">
            <a:extLst>
              <a:ext uri="{FF2B5EF4-FFF2-40B4-BE49-F238E27FC236}">
                <a16:creationId xmlns:a16="http://schemas.microsoft.com/office/drawing/2014/main" id="{174C7A2C-BA85-91EB-0998-8C7EE57D37B7}"/>
              </a:ext>
            </a:extLst>
          </p:cNvPr>
          <p:cNvSpPr/>
          <p:nvPr/>
        </p:nvSpPr>
        <p:spPr>
          <a:xfrm>
            <a:off x="9466493" y="604982"/>
            <a:ext cx="2152319"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err="1">
                <a:solidFill>
                  <a:prstClr val="black">
                    <a:lumMod val="75000"/>
                    <a:lumOff val="25000"/>
                  </a:prstClr>
                </a:solidFill>
                <a:latin typeface="Calibri" panose="020F0502020204030204"/>
                <a:sym typeface="Arial"/>
              </a:rPr>
              <a:t>Busca</a:t>
            </a:r>
            <a:r>
              <a:rPr lang="en-US" sz="1400" kern="0" dirty="0">
                <a:solidFill>
                  <a:prstClr val="black">
                    <a:lumMod val="75000"/>
                    <a:lumOff val="25000"/>
                  </a:prstClr>
                </a:solidFill>
                <a:latin typeface="Calibri" panose="020F0502020204030204"/>
                <a:sym typeface="Arial"/>
              </a:rPr>
              <a:t> un </a:t>
            </a:r>
            <a:r>
              <a:rPr lang="en-US" sz="1400" kern="0" dirty="0" err="1">
                <a:solidFill>
                  <a:prstClr val="black">
                    <a:lumMod val="75000"/>
                    <a:lumOff val="25000"/>
                  </a:prstClr>
                </a:solidFill>
                <a:latin typeface="Calibri" panose="020F0502020204030204"/>
                <a:sym typeface="Arial"/>
              </a:rPr>
              <a:t>Concesionario</a:t>
            </a:r>
            <a:endParaRPr lang="en-US" sz="1400" kern="0" dirty="0">
              <a:solidFill>
                <a:prstClr val="black">
                  <a:lumMod val="75000"/>
                  <a:lumOff val="25000"/>
                </a:prstClr>
              </a:solidFill>
              <a:latin typeface="Calibri" panose="020F0502020204030204"/>
              <a:sym typeface="Arial"/>
            </a:endParaRPr>
          </a:p>
        </p:txBody>
      </p:sp>
      <p:sp>
        <p:nvSpPr>
          <p:cNvPr id="20" name="Rectangle: Rounded Corners 19">
            <a:extLst>
              <a:ext uri="{FF2B5EF4-FFF2-40B4-BE49-F238E27FC236}">
                <a16:creationId xmlns:a16="http://schemas.microsoft.com/office/drawing/2014/main" id="{0BCC9220-3AB9-EFB7-047B-049F59EFFEF6}"/>
              </a:ext>
            </a:extLst>
          </p:cNvPr>
          <p:cNvSpPr>
            <a:spLocks noChangeAspect="1"/>
          </p:cNvSpPr>
          <p:nvPr/>
        </p:nvSpPr>
        <p:spPr>
          <a:xfrm>
            <a:off x="1665946" y="2481535"/>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a:solidFill>
                  <a:prstClr val="black">
                    <a:lumMod val="75000"/>
                    <a:lumOff val="25000"/>
                  </a:prstClr>
                </a:solidFill>
                <a:latin typeface="Calibri" panose="020F0502020204030204"/>
                <a:sym typeface="Arial"/>
              </a:rPr>
              <a:t>¿</a:t>
            </a:r>
            <a:r>
              <a:rPr lang="en-US" sz="1200" kern="0" dirty="0" err="1">
                <a:solidFill>
                  <a:prstClr val="black">
                    <a:lumMod val="75000"/>
                    <a:lumOff val="25000"/>
                  </a:prstClr>
                </a:solidFill>
                <a:latin typeface="Calibri" panose="020F0502020204030204"/>
                <a:sym typeface="Arial"/>
              </a:rPr>
              <a:t>Qué</a:t>
            </a:r>
            <a:r>
              <a:rPr lang="en-US" sz="1200" kern="0" dirty="0">
                <a:solidFill>
                  <a:prstClr val="black">
                    <a:lumMod val="75000"/>
                    <a:lumOff val="25000"/>
                  </a:prstClr>
                </a:solidFill>
                <a:latin typeface="Calibri" panose="020F0502020204030204"/>
                <a:sym typeface="Arial"/>
              </a:rPr>
              <a:t> es </a:t>
            </a:r>
            <a:r>
              <a:rPr lang="en-US" sz="1200" kern="0" dirty="0" err="1">
                <a:solidFill>
                  <a:prstClr val="black">
                    <a:lumMod val="75000"/>
                    <a:lumOff val="25000"/>
                  </a:prstClr>
                </a:solidFill>
                <a:latin typeface="Calibri" panose="020F0502020204030204"/>
                <a:sym typeface="Arial"/>
              </a:rPr>
              <a:t>esto</a:t>
            </a:r>
            <a:r>
              <a:rPr lang="en-US" sz="1200" kern="0" dirty="0">
                <a:solidFill>
                  <a:prstClr val="black">
                    <a:lumMod val="75000"/>
                    <a:lumOff val="25000"/>
                  </a:prstClr>
                </a:solidFill>
                <a:latin typeface="Calibri" panose="020F0502020204030204"/>
                <a:sym typeface="Arial"/>
              </a:rPr>
              <a:t>?</a:t>
            </a:r>
          </a:p>
        </p:txBody>
      </p:sp>
      <p:sp>
        <p:nvSpPr>
          <p:cNvPr id="21" name="Rectangle: Rounded Corners 20">
            <a:extLst>
              <a:ext uri="{FF2B5EF4-FFF2-40B4-BE49-F238E27FC236}">
                <a16:creationId xmlns:a16="http://schemas.microsoft.com/office/drawing/2014/main" id="{D0560293-54BE-D497-C0F4-C57B654C2D3A}"/>
              </a:ext>
            </a:extLst>
          </p:cNvPr>
          <p:cNvSpPr>
            <a:spLocks noChangeAspect="1"/>
          </p:cNvSpPr>
          <p:nvPr/>
        </p:nvSpPr>
        <p:spPr>
          <a:xfrm>
            <a:off x="8561945" y="2041933"/>
            <a:ext cx="1310332"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err="1">
                <a:solidFill>
                  <a:prstClr val="black">
                    <a:lumMod val="75000"/>
                    <a:lumOff val="25000"/>
                  </a:prstClr>
                </a:solidFill>
                <a:latin typeface="Calibri" panose="020F0502020204030204"/>
                <a:sym typeface="Arial"/>
              </a:rPr>
              <a:t>Financiación</a:t>
            </a:r>
            <a:endParaRPr lang="en-US" sz="1400" kern="0" dirty="0">
              <a:solidFill>
                <a:prstClr val="black">
                  <a:lumMod val="75000"/>
                  <a:lumOff val="25000"/>
                </a:prstClr>
              </a:solidFill>
              <a:latin typeface="Calibri" panose="020F0502020204030204"/>
              <a:sym typeface="Arial"/>
            </a:endParaRPr>
          </a:p>
        </p:txBody>
      </p:sp>
      <p:sp>
        <p:nvSpPr>
          <p:cNvPr id="22" name="Rectangle: Rounded Corners 21">
            <a:extLst>
              <a:ext uri="{FF2B5EF4-FFF2-40B4-BE49-F238E27FC236}">
                <a16:creationId xmlns:a16="http://schemas.microsoft.com/office/drawing/2014/main" id="{C28B68D6-CE1B-93CF-1C53-B359D8F3C30D}"/>
              </a:ext>
            </a:extLst>
          </p:cNvPr>
          <p:cNvSpPr>
            <a:spLocks noChangeAspect="1"/>
          </p:cNvSpPr>
          <p:nvPr/>
        </p:nvSpPr>
        <p:spPr>
          <a:xfrm>
            <a:off x="2168946" y="1828281"/>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100" kern="0" dirty="0" err="1">
                <a:solidFill>
                  <a:prstClr val="black">
                    <a:lumMod val="75000"/>
                    <a:lumOff val="25000"/>
                  </a:prstClr>
                </a:solidFill>
                <a:latin typeface="Calibri" panose="020F0502020204030204"/>
                <a:sym typeface="Arial"/>
              </a:rPr>
              <a:t>Compara</a:t>
            </a:r>
            <a:r>
              <a:rPr lang="en-US" sz="1100" kern="0" dirty="0">
                <a:solidFill>
                  <a:prstClr val="black">
                    <a:lumMod val="75000"/>
                    <a:lumOff val="25000"/>
                  </a:prstClr>
                </a:solidFill>
                <a:latin typeface="Calibri" panose="020F0502020204030204"/>
                <a:sym typeface="Arial"/>
              </a:rPr>
              <a:t> </a:t>
            </a:r>
            <a:r>
              <a:rPr lang="en-US" sz="1100" kern="0" dirty="0" err="1">
                <a:solidFill>
                  <a:prstClr val="black">
                    <a:lumMod val="75000"/>
                    <a:lumOff val="25000"/>
                  </a:prstClr>
                </a:solidFill>
                <a:latin typeface="Calibri" panose="020F0502020204030204"/>
                <a:sym typeface="Arial"/>
              </a:rPr>
              <a:t>Modelos</a:t>
            </a:r>
            <a:endParaRPr lang="en-US" sz="1100" kern="0" dirty="0">
              <a:solidFill>
                <a:prstClr val="black">
                  <a:lumMod val="75000"/>
                  <a:lumOff val="25000"/>
                </a:prstClr>
              </a:solidFill>
              <a:latin typeface="Calibri" panose="020F0502020204030204"/>
              <a:sym typeface="Arial"/>
            </a:endParaRPr>
          </a:p>
        </p:txBody>
      </p:sp>
      <p:sp>
        <p:nvSpPr>
          <p:cNvPr id="23" name="Rectangle: Rounded Corners 22">
            <a:extLst>
              <a:ext uri="{FF2B5EF4-FFF2-40B4-BE49-F238E27FC236}">
                <a16:creationId xmlns:a16="http://schemas.microsoft.com/office/drawing/2014/main" id="{57507D9C-E9E9-C0BD-8DB7-0E16786C30FF}"/>
              </a:ext>
            </a:extLst>
          </p:cNvPr>
          <p:cNvSpPr/>
          <p:nvPr/>
        </p:nvSpPr>
        <p:spPr>
          <a:xfrm>
            <a:off x="2824112" y="1116176"/>
            <a:ext cx="161466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err="1">
                <a:solidFill>
                  <a:prstClr val="black">
                    <a:lumMod val="75000"/>
                    <a:lumOff val="25000"/>
                  </a:prstClr>
                </a:solidFill>
                <a:latin typeface="Calibri" panose="020F0502020204030204"/>
                <a:sym typeface="Arial"/>
              </a:rPr>
              <a:t>Reserva</a:t>
            </a:r>
            <a:endParaRPr lang="en-US" sz="1400" kern="0" dirty="0">
              <a:solidFill>
                <a:prstClr val="black">
                  <a:lumMod val="75000"/>
                  <a:lumOff val="25000"/>
                </a:prstClr>
              </a:solidFill>
              <a:latin typeface="Calibri" panose="020F0502020204030204"/>
              <a:sym typeface="Arial"/>
            </a:endParaRPr>
          </a:p>
        </p:txBody>
      </p:sp>
      <p:sp>
        <p:nvSpPr>
          <p:cNvPr id="25" name="Rectangle: Rounded Corners 24">
            <a:extLst>
              <a:ext uri="{FF2B5EF4-FFF2-40B4-BE49-F238E27FC236}">
                <a16:creationId xmlns:a16="http://schemas.microsoft.com/office/drawing/2014/main" id="{D80417D1-3A61-0CFC-E564-202D69C69DC6}"/>
              </a:ext>
            </a:extLst>
          </p:cNvPr>
          <p:cNvSpPr>
            <a:spLocks noChangeAspect="1"/>
          </p:cNvSpPr>
          <p:nvPr/>
        </p:nvSpPr>
        <p:spPr>
          <a:xfrm>
            <a:off x="5097812" y="1732231"/>
            <a:ext cx="201789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600" kern="0" dirty="0" err="1">
                <a:solidFill>
                  <a:prstClr val="black">
                    <a:lumMod val="75000"/>
                    <a:lumOff val="25000"/>
                  </a:prstClr>
                </a:solidFill>
                <a:latin typeface="Calibri" panose="020F0502020204030204"/>
                <a:sym typeface="Arial"/>
              </a:rPr>
              <a:t>Asistencia</a:t>
            </a:r>
            <a:r>
              <a:rPr lang="en-US" sz="1600" kern="0" dirty="0">
                <a:solidFill>
                  <a:prstClr val="black">
                    <a:lumMod val="75000"/>
                    <a:lumOff val="25000"/>
                  </a:prstClr>
                </a:solidFill>
                <a:latin typeface="Calibri" panose="020F0502020204030204"/>
                <a:sym typeface="Arial"/>
              </a:rPr>
              <a:t> 24/7</a:t>
            </a:r>
          </a:p>
        </p:txBody>
      </p:sp>
      <p:sp>
        <p:nvSpPr>
          <p:cNvPr id="27" name="Rectangle: Rounded Corners 26">
            <a:extLst>
              <a:ext uri="{FF2B5EF4-FFF2-40B4-BE49-F238E27FC236}">
                <a16:creationId xmlns:a16="http://schemas.microsoft.com/office/drawing/2014/main" id="{F3EFA473-EC11-27AB-15EB-D9AA2E7F62F6}"/>
              </a:ext>
            </a:extLst>
          </p:cNvPr>
          <p:cNvSpPr>
            <a:spLocks noChangeAspect="1"/>
          </p:cNvSpPr>
          <p:nvPr/>
        </p:nvSpPr>
        <p:spPr>
          <a:xfrm>
            <a:off x="9617756" y="2551256"/>
            <a:ext cx="1906896"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Únete</a:t>
            </a:r>
            <a:r>
              <a:rPr lang="en-US" sz="1200" kern="0" dirty="0">
                <a:solidFill>
                  <a:prstClr val="black">
                    <a:lumMod val="75000"/>
                    <a:lumOff val="25000"/>
                  </a:prstClr>
                </a:solidFill>
                <a:latin typeface="Calibri" panose="020F0502020204030204"/>
                <a:sym typeface="Arial"/>
              </a:rPr>
              <a:t> a </a:t>
            </a:r>
            <a:r>
              <a:rPr lang="en-US" sz="1200" kern="0" dirty="0" err="1">
                <a:solidFill>
                  <a:prstClr val="black">
                    <a:lumMod val="75000"/>
                    <a:lumOff val="25000"/>
                  </a:prstClr>
                </a:solidFill>
                <a:latin typeface="Calibri" panose="020F0502020204030204"/>
                <a:sym typeface="Arial"/>
              </a:rPr>
              <a:t>Nuestro</a:t>
            </a:r>
            <a:r>
              <a:rPr lang="en-US" sz="1200" kern="0" dirty="0">
                <a:solidFill>
                  <a:prstClr val="black">
                    <a:lumMod val="75000"/>
                    <a:lumOff val="25000"/>
                  </a:prstClr>
                </a:solidFill>
                <a:latin typeface="Calibri" panose="020F0502020204030204"/>
                <a:sym typeface="Arial"/>
              </a:rPr>
              <a:t> </a:t>
            </a:r>
            <a:r>
              <a:rPr lang="en-US" sz="1200" kern="0" dirty="0" err="1">
                <a:solidFill>
                  <a:prstClr val="black">
                    <a:lumMod val="75000"/>
                    <a:lumOff val="25000"/>
                  </a:prstClr>
                </a:solidFill>
                <a:latin typeface="Calibri" panose="020F0502020204030204"/>
                <a:sym typeface="Arial"/>
              </a:rPr>
              <a:t>Evento</a:t>
            </a:r>
            <a:endParaRPr lang="en-US" sz="1200" kern="0" dirty="0">
              <a:solidFill>
                <a:prstClr val="black">
                  <a:lumMod val="75000"/>
                  <a:lumOff val="25000"/>
                </a:prstClr>
              </a:solidFill>
              <a:latin typeface="Calibri" panose="020F0502020204030204"/>
              <a:sym typeface="Arial"/>
            </a:endParaRPr>
          </a:p>
        </p:txBody>
      </p:sp>
      <p:sp>
        <p:nvSpPr>
          <p:cNvPr id="30" name="Rectangle: Rounded Corners 29">
            <a:extLst>
              <a:ext uri="{FF2B5EF4-FFF2-40B4-BE49-F238E27FC236}">
                <a16:creationId xmlns:a16="http://schemas.microsoft.com/office/drawing/2014/main" id="{F878AC88-69FC-CD10-F1E3-998E3D6DDD4B}"/>
              </a:ext>
            </a:extLst>
          </p:cNvPr>
          <p:cNvSpPr/>
          <p:nvPr/>
        </p:nvSpPr>
        <p:spPr>
          <a:xfrm>
            <a:off x="5399313" y="4040338"/>
            <a:ext cx="1393376"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a:solidFill>
                  <a:prstClr val="black">
                    <a:lumMod val="75000"/>
                    <a:lumOff val="25000"/>
                  </a:prstClr>
                </a:solidFill>
                <a:latin typeface="Calibri" panose="020F0502020204030204"/>
                <a:sym typeface="Arial"/>
              </a:rPr>
              <a:t>¿</a:t>
            </a:r>
            <a:r>
              <a:rPr lang="en-US" sz="1400" kern="0" dirty="0" err="1">
                <a:solidFill>
                  <a:prstClr val="black">
                    <a:lumMod val="75000"/>
                    <a:lumOff val="25000"/>
                  </a:prstClr>
                </a:solidFill>
                <a:latin typeface="Calibri" panose="020F0502020204030204"/>
                <a:sym typeface="Arial"/>
              </a:rPr>
              <a:t>Sabías</a:t>
            </a:r>
            <a:r>
              <a:rPr lang="en-US" sz="1400" kern="0" dirty="0">
                <a:solidFill>
                  <a:prstClr val="black">
                    <a:lumMod val="75000"/>
                    <a:lumOff val="25000"/>
                  </a:prstClr>
                </a:solidFill>
                <a:latin typeface="Calibri" panose="020F0502020204030204"/>
                <a:sym typeface="Arial"/>
              </a:rPr>
              <a:t> que...?</a:t>
            </a:r>
          </a:p>
        </p:txBody>
      </p:sp>
      <p:sp>
        <p:nvSpPr>
          <p:cNvPr id="31" name="Rectangle: Rounded Corners 30">
            <a:extLst>
              <a:ext uri="{FF2B5EF4-FFF2-40B4-BE49-F238E27FC236}">
                <a16:creationId xmlns:a16="http://schemas.microsoft.com/office/drawing/2014/main" id="{A513A9FC-8A9B-08AB-DC4B-3A3A0771595E}"/>
              </a:ext>
            </a:extLst>
          </p:cNvPr>
          <p:cNvSpPr/>
          <p:nvPr/>
        </p:nvSpPr>
        <p:spPr>
          <a:xfrm>
            <a:off x="8645429" y="4874340"/>
            <a:ext cx="1976533" cy="260536"/>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Notificaciones</a:t>
            </a:r>
            <a:r>
              <a:rPr lang="en-US" sz="1200" kern="0" dirty="0">
                <a:solidFill>
                  <a:prstClr val="black">
                    <a:lumMod val="75000"/>
                    <a:lumOff val="25000"/>
                  </a:prstClr>
                </a:solidFill>
                <a:latin typeface="Calibri" panose="020F0502020204030204"/>
                <a:sym typeface="Arial"/>
              </a:rPr>
              <a:t> </a:t>
            </a:r>
            <a:r>
              <a:rPr lang="en-US" sz="1200" kern="0" dirty="0" err="1">
                <a:solidFill>
                  <a:prstClr val="black">
                    <a:lumMod val="75000"/>
                    <a:lumOff val="25000"/>
                  </a:prstClr>
                </a:solidFill>
                <a:latin typeface="Calibri" panose="020F0502020204030204"/>
                <a:sym typeface="Arial"/>
              </a:rPr>
              <a:t>Inteligentes</a:t>
            </a:r>
            <a:endParaRPr lang="en-US" sz="1200" kern="0" dirty="0">
              <a:solidFill>
                <a:prstClr val="black">
                  <a:lumMod val="75000"/>
                  <a:lumOff val="25000"/>
                </a:prstClr>
              </a:solidFill>
              <a:latin typeface="Calibri" panose="020F0502020204030204"/>
              <a:sym typeface="Arial"/>
            </a:endParaRPr>
          </a:p>
        </p:txBody>
      </p:sp>
      <p:sp>
        <p:nvSpPr>
          <p:cNvPr id="33" name="Rectangle: Rounded Corners 32">
            <a:extLst>
              <a:ext uri="{FF2B5EF4-FFF2-40B4-BE49-F238E27FC236}">
                <a16:creationId xmlns:a16="http://schemas.microsoft.com/office/drawing/2014/main" id="{608261DA-3810-23CC-429F-053A8711FE4B}"/>
              </a:ext>
            </a:extLst>
          </p:cNvPr>
          <p:cNvSpPr>
            <a:spLocks noChangeAspect="1"/>
          </p:cNvSpPr>
          <p:nvPr/>
        </p:nvSpPr>
        <p:spPr>
          <a:xfrm>
            <a:off x="3890008" y="4867805"/>
            <a:ext cx="185517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Guías</a:t>
            </a:r>
            <a:r>
              <a:rPr lang="en-US" sz="1200" kern="0" dirty="0">
                <a:solidFill>
                  <a:prstClr val="black">
                    <a:lumMod val="75000"/>
                    <a:lumOff val="25000"/>
                  </a:prstClr>
                </a:solidFill>
                <a:latin typeface="Calibri" panose="020F0502020204030204"/>
                <a:sym typeface="Arial"/>
              </a:rPr>
              <a:t> de </a:t>
            </a:r>
            <a:r>
              <a:rPr lang="en-US" sz="1200" kern="0" dirty="0" err="1">
                <a:solidFill>
                  <a:prstClr val="black">
                    <a:lumMod val="75000"/>
                    <a:lumOff val="25000"/>
                  </a:prstClr>
                </a:solidFill>
                <a:latin typeface="Calibri" panose="020F0502020204030204"/>
                <a:sym typeface="Arial"/>
              </a:rPr>
              <a:t>Mantenimiento</a:t>
            </a:r>
            <a:endParaRPr lang="en-US" sz="1200" kern="0" dirty="0">
              <a:solidFill>
                <a:prstClr val="black">
                  <a:lumMod val="75000"/>
                  <a:lumOff val="25000"/>
                </a:prstClr>
              </a:solidFill>
              <a:latin typeface="Calibri" panose="020F0502020204030204"/>
              <a:sym typeface="Arial"/>
            </a:endParaRPr>
          </a:p>
        </p:txBody>
      </p:sp>
      <p:sp>
        <p:nvSpPr>
          <p:cNvPr id="35" name="Rectangle: Rounded Corners 34">
            <a:extLst>
              <a:ext uri="{FF2B5EF4-FFF2-40B4-BE49-F238E27FC236}">
                <a16:creationId xmlns:a16="http://schemas.microsoft.com/office/drawing/2014/main" id="{FD1997F2-3293-66DE-C00E-AD5DF327191C}"/>
              </a:ext>
            </a:extLst>
          </p:cNvPr>
          <p:cNvSpPr>
            <a:spLocks noChangeAspect="1"/>
          </p:cNvSpPr>
          <p:nvPr/>
        </p:nvSpPr>
        <p:spPr>
          <a:xfrm>
            <a:off x="7115702" y="4460627"/>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Recibe</a:t>
            </a:r>
            <a:r>
              <a:rPr lang="en-US" sz="1200" kern="0" dirty="0">
                <a:solidFill>
                  <a:prstClr val="black">
                    <a:lumMod val="75000"/>
                    <a:lumOff val="25000"/>
                  </a:prstClr>
                </a:solidFill>
                <a:latin typeface="Calibri" panose="020F0502020204030204"/>
                <a:sym typeface="Arial"/>
              </a:rPr>
              <a:t> </a:t>
            </a:r>
            <a:r>
              <a:rPr lang="en-US" sz="1200" kern="0" dirty="0" err="1">
                <a:solidFill>
                  <a:prstClr val="black">
                    <a:lumMod val="75000"/>
                    <a:lumOff val="25000"/>
                  </a:prstClr>
                </a:solidFill>
                <a:latin typeface="Calibri" panose="020F0502020204030204"/>
                <a:sym typeface="Arial"/>
              </a:rPr>
              <a:t>Ofertas</a:t>
            </a:r>
            <a:endParaRPr lang="en-US" sz="1200" kern="0" dirty="0">
              <a:solidFill>
                <a:prstClr val="black">
                  <a:lumMod val="75000"/>
                  <a:lumOff val="25000"/>
                </a:prstClr>
              </a:solidFill>
              <a:latin typeface="Calibri" panose="020F0502020204030204"/>
              <a:sym typeface="Arial"/>
            </a:endParaRPr>
          </a:p>
        </p:txBody>
      </p:sp>
      <p:sp>
        <p:nvSpPr>
          <p:cNvPr id="36" name="Rectangle: Rounded Corners 35">
            <a:extLst>
              <a:ext uri="{FF2B5EF4-FFF2-40B4-BE49-F238E27FC236}">
                <a16:creationId xmlns:a16="http://schemas.microsoft.com/office/drawing/2014/main" id="{0547D9E6-97CF-8392-B1A5-7D6DE4EA7399}"/>
              </a:ext>
            </a:extLst>
          </p:cNvPr>
          <p:cNvSpPr/>
          <p:nvPr/>
        </p:nvSpPr>
        <p:spPr>
          <a:xfrm>
            <a:off x="1928152" y="4207798"/>
            <a:ext cx="221520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err="1">
                <a:solidFill>
                  <a:prstClr val="black">
                    <a:lumMod val="75000"/>
                    <a:lumOff val="25000"/>
                  </a:prstClr>
                </a:solidFill>
                <a:latin typeface="Calibri" panose="020F0502020204030204"/>
                <a:sym typeface="Arial"/>
              </a:rPr>
              <a:t>Descubre</a:t>
            </a:r>
            <a:r>
              <a:rPr lang="en-US" sz="1400" kern="0" dirty="0">
                <a:solidFill>
                  <a:prstClr val="black">
                    <a:lumMod val="75000"/>
                    <a:lumOff val="25000"/>
                  </a:prstClr>
                </a:solidFill>
                <a:latin typeface="Calibri" panose="020F0502020204030204"/>
                <a:sym typeface="Arial"/>
              </a:rPr>
              <a:t> </a:t>
            </a:r>
            <a:r>
              <a:rPr lang="en-US" sz="1400" kern="0" dirty="0" err="1">
                <a:solidFill>
                  <a:prstClr val="black">
                    <a:lumMod val="75000"/>
                    <a:lumOff val="25000"/>
                  </a:prstClr>
                </a:solidFill>
                <a:latin typeface="Calibri" panose="020F0502020204030204"/>
                <a:sym typeface="Arial"/>
              </a:rPr>
              <a:t>Funcionalidades</a:t>
            </a:r>
            <a:endParaRPr lang="en-US" sz="1400" kern="0" dirty="0">
              <a:solidFill>
                <a:prstClr val="black">
                  <a:lumMod val="75000"/>
                  <a:lumOff val="25000"/>
                </a:prstClr>
              </a:solidFill>
              <a:latin typeface="Calibri" panose="020F0502020204030204"/>
              <a:sym typeface="Arial"/>
            </a:endParaRPr>
          </a:p>
        </p:txBody>
      </p:sp>
      <p:sp>
        <p:nvSpPr>
          <p:cNvPr id="40" name="Rectangle: Rounded Corners 39">
            <a:extLst>
              <a:ext uri="{FF2B5EF4-FFF2-40B4-BE49-F238E27FC236}">
                <a16:creationId xmlns:a16="http://schemas.microsoft.com/office/drawing/2014/main" id="{294F3E16-1B9B-B516-EF2C-AFB96BDA9D55}"/>
              </a:ext>
            </a:extLst>
          </p:cNvPr>
          <p:cNvSpPr>
            <a:spLocks noChangeAspect="1"/>
          </p:cNvSpPr>
          <p:nvPr/>
        </p:nvSpPr>
        <p:spPr>
          <a:xfrm>
            <a:off x="758756" y="3610047"/>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Seguros</a:t>
            </a:r>
            <a:endParaRPr lang="en-US" sz="1200" kern="0" dirty="0">
              <a:solidFill>
                <a:prstClr val="black">
                  <a:lumMod val="75000"/>
                  <a:lumOff val="25000"/>
                </a:prstClr>
              </a:solidFill>
              <a:latin typeface="Calibri" panose="020F0502020204030204"/>
              <a:sym typeface="Arial"/>
            </a:endParaRPr>
          </a:p>
        </p:txBody>
      </p:sp>
      <p:sp>
        <p:nvSpPr>
          <p:cNvPr id="41" name="Rectangle: Rounded Corners 40">
            <a:extLst>
              <a:ext uri="{FF2B5EF4-FFF2-40B4-BE49-F238E27FC236}">
                <a16:creationId xmlns:a16="http://schemas.microsoft.com/office/drawing/2014/main" id="{94782B62-D5CC-5B6D-3E65-99828CA707BB}"/>
              </a:ext>
            </a:extLst>
          </p:cNvPr>
          <p:cNvSpPr>
            <a:spLocks noChangeAspect="1"/>
          </p:cNvSpPr>
          <p:nvPr/>
        </p:nvSpPr>
        <p:spPr>
          <a:xfrm>
            <a:off x="459887" y="868549"/>
            <a:ext cx="1605337"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Oferta</a:t>
            </a:r>
            <a:r>
              <a:rPr lang="en-US" sz="1200" kern="0" dirty="0">
                <a:solidFill>
                  <a:prstClr val="black">
                    <a:lumMod val="75000"/>
                    <a:lumOff val="25000"/>
                  </a:prstClr>
                </a:solidFill>
                <a:latin typeface="Calibri" panose="020F0502020204030204"/>
                <a:sym typeface="Arial"/>
              </a:rPr>
              <a:t> de </a:t>
            </a:r>
            <a:r>
              <a:rPr lang="en-US" sz="1200" kern="0" dirty="0" err="1">
                <a:solidFill>
                  <a:prstClr val="black">
                    <a:lumMod val="75000"/>
                    <a:lumOff val="25000"/>
                  </a:prstClr>
                </a:solidFill>
                <a:latin typeface="Calibri" panose="020F0502020204030204"/>
                <a:sym typeface="Arial"/>
              </a:rPr>
              <a:t>Recompra</a:t>
            </a:r>
            <a:endParaRPr lang="en-US" sz="1200" kern="0" dirty="0">
              <a:solidFill>
                <a:prstClr val="black">
                  <a:lumMod val="75000"/>
                  <a:lumOff val="25000"/>
                </a:prstClr>
              </a:solidFill>
              <a:latin typeface="Calibri" panose="020F0502020204030204"/>
              <a:sym typeface="Arial"/>
            </a:endParaRPr>
          </a:p>
        </p:txBody>
      </p:sp>
      <p:sp>
        <p:nvSpPr>
          <p:cNvPr id="42" name="Rectangle: Rounded Corners 41">
            <a:extLst>
              <a:ext uri="{FF2B5EF4-FFF2-40B4-BE49-F238E27FC236}">
                <a16:creationId xmlns:a16="http://schemas.microsoft.com/office/drawing/2014/main" id="{FFD74FB8-EC4C-4DB6-2790-136DDDF48D81}"/>
              </a:ext>
            </a:extLst>
          </p:cNvPr>
          <p:cNvSpPr>
            <a:spLocks noChangeAspect="1"/>
          </p:cNvSpPr>
          <p:nvPr/>
        </p:nvSpPr>
        <p:spPr>
          <a:xfrm>
            <a:off x="10162122" y="3781980"/>
            <a:ext cx="201789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Gestiona</a:t>
            </a:r>
            <a:r>
              <a:rPr lang="en-US" sz="1200" kern="0" dirty="0">
                <a:solidFill>
                  <a:prstClr val="black">
                    <a:lumMod val="75000"/>
                    <a:lumOff val="25000"/>
                  </a:prstClr>
                </a:solidFill>
                <a:latin typeface="Calibri" panose="020F0502020204030204"/>
                <a:sym typeface="Arial"/>
              </a:rPr>
              <a:t> su Valor Residual</a:t>
            </a:r>
          </a:p>
        </p:txBody>
      </p:sp>
      <p:sp>
        <p:nvSpPr>
          <p:cNvPr id="43" name="Rectangle: Rounded Corners 42">
            <a:extLst>
              <a:ext uri="{FF2B5EF4-FFF2-40B4-BE49-F238E27FC236}">
                <a16:creationId xmlns:a16="http://schemas.microsoft.com/office/drawing/2014/main" id="{07BCB80D-2EE3-A0E2-7E14-943D2F8084BE}"/>
              </a:ext>
            </a:extLst>
          </p:cNvPr>
          <p:cNvSpPr>
            <a:spLocks noChangeAspect="1"/>
          </p:cNvSpPr>
          <p:nvPr/>
        </p:nvSpPr>
        <p:spPr>
          <a:xfrm>
            <a:off x="121420" y="4719555"/>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Prueba</a:t>
            </a:r>
            <a:endParaRPr lang="en-US" sz="1200" kern="0" dirty="0">
              <a:solidFill>
                <a:prstClr val="black">
                  <a:lumMod val="75000"/>
                  <a:lumOff val="25000"/>
                </a:prstClr>
              </a:solidFill>
              <a:latin typeface="Calibri" panose="020F0502020204030204"/>
              <a:sym typeface="Arial"/>
            </a:endParaRPr>
          </a:p>
        </p:txBody>
      </p:sp>
    </p:spTree>
    <p:extLst>
      <p:ext uri="{BB962C8B-B14F-4D97-AF65-F5344CB8AC3E}">
        <p14:creationId xmlns:p14="http://schemas.microsoft.com/office/powerpoint/2010/main" val="4124945864"/>
      </p:ext>
    </p:extLst>
  </p:cSld>
  <p:clrMapOvr>
    <a:overrideClrMapping bg1="lt1" tx1="dk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pic>
        <p:nvPicPr>
          <p:cNvPr id="1026" name="Picture 2" descr="Loading Grain into Mixer">
            <a:extLst>
              <a:ext uri="{FF2B5EF4-FFF2-40B4-BE49-F238E27FC236}">
                <a16:creationId xmlns:a16="http://schemas.microsoft.com/office/drawing/2014/main" id="{22F5BE1B-FA97-55CD-848E-5347D67D7B0C}"/>
              </a:ext>
            </a:extLst>
          </p:cNvPr>
          <p:cNvPicPr>
            <a:picLocks noChangeAspect="1" noChangeArrowheads="1"/>
          </p:cNvPicPr>
          <p:nvPr/>
        </p:nvPicPr>
        <p:blipFill>
          <a:blip r:embed="rId2">
            <a:alphaModFix amt="70000"/>
            <a:extLst>
              <a:ext uri="{28A0092B-C50C-407E-A947-70E740481C1C}">
                <a14:useLocalDpi xmlns:a14="http://schemas.microsoft.com/office/drawing/2010/main"/>
              </a:ext>
            </a:extLst>
          </a:blip>
          <a:srcRect/>
          <a:stretch>
            <a:fillRect/>
          </a:stretch>
        </p:blipFill>
        <p:spPr bwMode="auto">
          <a:xfrm>
            <a:off x="-188499" y="-9988"/>
            <a:ext cx="12568998" cy="6877976"/>
          </a:xfrm>
          <a:prstGeom prst="rect">
            <a:avLst/>
          </a:prstGeom>
          <a:extLst>
            <a:ext uri="{909E8E84-426E-40DD-AFC4-6F175D3DCCD1}">
              <a14:hiddenFill xmlns:a14="http://schemas.microsoft.com/office/drawing/2010/main">
                <a:solidFill>
                  <a:srgbClr val="FFFFFF"/>
                </a:solidFill>
              </a14:hiddenFill>
            </a:ext>
          </a:extLst>
        </p:spPr>
      </p:pic>
      <p:sp>
        <p:nvSpPr>
          <p:cNvPr id="5" name="Google Shape;410;p9">
            <a:extLst>
              <a:ext uri="{FF2B5EF4-FFF2-40B4-BE49-F238E27FC236}">
                <a16:creationId xmlns:a16="http://schemas.microsoft.com/office/drawing/2014/main" id="{F19FFB97-BF15-DB39-07B1-30B384838591}"/>
              </a:ext>
            </a:extLst>
          </p:cNvPr>
          <p:cNvSpPr txBox="1"/>
          <p:nvPr/>
        </p:nvSpPr>
        <p:spPr>
          <a:xfrm rot="16200000">
            <a:off x="-757540" y="5729945"/>
            <a:ext cx="1879147" cy="369285"/>
          </a:xfrm>
          <a:prstGeom prst="rect">
            <a:avLst/>
          </a:prstGeom>
          <a:noFill/>
          <a:ln>
            <a:noFill/>
          </a:ln>
        </p:spPr>
        <p:txBody>
          <a:bodyPr spcFirstLastPara="1" wrap="square" lIns="91419" tIns="45697" rIns="91419" bIns="45697" anchor="t" anchorCtr="0">
            <a:spAutoFit/>
          </a:bodyPr>
          <a:lstStyle/>
          <a:p>
            <a:pPr defTabSz="914358">
              <a:buClr>
                <a:srgbClr val="000000"/>
              </a:buClr>
            </a:pPr>
            <a:r>
              <a:rPr lang="en-US" kern="0" spc="300" dirty="0">
                <a:solidFill>
                  <a:srgbClr val="FFC000"/>
                </a:solidFill>
                <a:latin typeface="Calibri Light" panose="020F0302020204030204"/>
                <a:ea typeface="Calibri"/>
                <a:cs typeface="Calibri"/>
                <a:sym typeface="Calibri"/>
              </a:rPr>
              <a:t>GLUCOSE</a:t>
            </a:r>
            <a:endParaRPr kern="0" spc="300" dirty="0">
              <a:solidFill>
                <a:prstClr val="black"/>
              </a:solidFill>
              <a:latin typeface="Calibri Light" panose="020F0302020204030204"/>
              <a:ea typeface="Calibri"/>
              <a:cs typeface="Calibri"/>
              <a:sym typeface="Calibri"/>
            </a:endParaRPr>
          </a:p>
        </p:txBody>
      </p:sp>
      <p:pic>
        <p:nvPicPr>
          <p:cNvPr id="11" name="Google Shape;806;p23">
            <a:extLst>
              <a:ext uri="{FF2B5EF4-FFF2-40B4-BE49-F238E27FC236}">
                <a16:creationId xmlns:a16="http://schemas.microsoft.com/office/drawing/2014/main" id="{C6328A76-F3D4-554E-1BA8-C3E243D8ABF7}"/>
              </a:ext>
            </a:extLst>
          </p:cNvPr>
          <p:cNvPicPr preferRelativeResize="0">
            <a:picLocks noChangeAspect="1"/>
          </p:cNvPicPr>
          <p:nvPr/>
        </p:nvPicPr>
        <p:blipFill>
          <a:blip r:embed="rId3" cstate="email">
            <a:extLst>
              <a:ext uri="{28A0092B-C50C-407E-A947-70E740481C1C}">
                <a14:useLocalDpi xmlns:a14="http://schemas.microsoft.com/office/drawing/2010/main"/>
              </a:ext>
            </a:extLst>
          </a:blip>
          <a:srcRect/>
          <a:stretch/>
        </p:blipFill>
        <p:spPr>
          <a:xfrm>
            <a:off x="11524652" y="6348282"/>
            <a:ext cx="580738" cy="341849"/>
          </a:xfrm>
          <a:prstGeom prst="rect">
            <a:avLst/>
          </a:prstGeom>
          <a:noFill/>
          <a:ln>
            <a:noFill/>
          </a:ln>
        </p:spPr>
      </p:pic>
      <p:sp>
        <p:nvSpPr>
          <p:cNvPr id="13" name="TextBox 12">
            <a:extLst>
              <a:ext uri="{FF2B5EF4-FFF2-40B4-BE49-F238E27FC236}">
                <a16:creationId xmlns:a16="http://schemas.microsoft.com/office/drawing/2014/main" id="{5246FB7E-8944-9A50-974F-C12964D75CC4}"/>
              </a:ext>
            </a:extLst>
          </p:cNvPr>
          <p:cNvSpPr txBox="1"/>
          <p:nvPr/>
        </p:nvSpPr>
        <p:spPr>
          <a:xfrm>
            <a:off x="667348" y="5593702"/>
            <a:ext cx="10857304" cy="923330"/>
          </a:xfrm>
          <a:prstGeom prst="rect">
            <a:avLst/>
          </a:prstGeom>
          <a:solidFill>
            <a:schemeClr val="tx1">
              <a:alpha val="30000"/>
            </a:schemeClr>
          </a:solidFill>
        </p:spPr>
        <p:txBody>
          <a:bodyPr wrap="square" anchor="ctr">
            <a:spAutoFit/>
          </a:bodyPr>
          <a:lstStyle/>
          <a:p>
            <a:pPr algn="ctr" defTabSz="914358">
              <a:buClr>
                <a:srgbClr val="000000"/>
              </a:buClr>
            </a:pPr>
            <a:r>
              <a:rPr lang="es-ES" kern="0" spc="300" dirty="0">
                <a:solidFill>
                  <a:prstClr val="white"/>
                </a:solidFill>
                <a:latin typeface="Calibri Light" panose="020F0302020204030204"/>
                <a:cs typeface="Arial"/>
                <a:sym typeface="Arial"/>
              </a:rPr>
              <a:t>Imagina orquestar sin esfuerzo experiencias de marca y producto, personalizadas y contextualizadas, para usuarios cautivos en todo el ecosistema de movilidad, dentro y fuera del vehículo, 24/7, a gran escala, sin costos adicionales.</a:t>
            </a:r>
            <a:endParaRPr lang="en-US" kern="0" spc="300" dirty="0">
              <a:solidFill>
                <a:prstClr val="white"/>
              </a:solidFill>
              <a:latin typeface="Calibri Light" panose="020F0302020204030204"/>
              <a:cs typeface="Arial"/>
              <a:sym typeface="Arial"/>
            </a:endParaRPr>
          </a:p>
        </p:txBody>
      </p:sp>
      <p:sp>
        <p:nvSpPr>
          <p:cNvPr id="2" name="TextBox 1">
            <a:extLst>
              <a:ext uri="{FF2B5EF4-FFF2-40B4-BE49-F238E27FC236}">
                <a16:creationId xmlns:a16="http://schemas.microsoft.com/office/drawing/2014/main" id="{EBA9A047-B4D2-2A79-AC99-274D707C3C19}"/>
              </a:ext>
            </a:extLst>
          </p:cNvPr>
          <p:cNvSpPr txBox="1"/>
          <p:nvPr/>
        </p:nvSpPr>
        <p:spPr>
          <a:xfrm>
            <a:off x="1750846" y="3058979"/>
            <a:ext cx="8690308" cy="769441"/>
          </a:xfrm>
          <a:prstGeom prst="rect">
            <a:avLst/>
          </a:prstGeom>
          <a:noFill/>
        </p:spPr>
        <p:txBody>
          <a:bodyPr wrap="square" anchor="ctr">
            <a:spAutoFit/>
          </a:bodyPr>
          <a:lstStyle/>
          <a:p>
            <a:pPr algn="ctr" defTabSz="914358">
              <a:buClr>
                <a:srgbClr val="000000"/>
              </a:buClr>
            </a:pPr>
            <a:r>
              <a:rPr lang="es-ES" sz="2400" kern="0" spc="300" dirty="0">
                <a:solidFill>
                  <a:srgbClr val="FFC000"/>
                </a:solidFill>
                <a:latin typeface="Calibri Light" panose="020F0302020204030204"/>
                <a:ea typeface="Calibri"/>
                <a:cs typeface="Calibri"/>
                <a:sym typeface="Calibri"/>
              </a:rPr>
              <a:t>CASOS ILIMITADOS – SIN </a:t>
            </a:r>
            <a:r>
              <a:rPr lang="en-US" sz="2400" kern="0" spc="300" dirty="0">
                <a:solidFill>
                  <a:srgbClr val="FFC000"/>
                </a:solidFill>
                <a:latin typeface="Calibri Light" panose="020F0302020204030204"/>
                <a:ea typeface="Calibri"/>
                <a:cs typeface="Calibri"/>
                <a:sym typeface="Calibri"/>
              </a:rPr>
              <a:t>GASTOS GENERALES</a:t>
            </a:r>
          </a:p>
          <a:p>
            <a:pPr algn="ctr" defTabSz="914358">
              <a:buClr>
                <a:srgbClr val="000000"/>
              </a:buClr>
            </a:pPr>
            <a:r>
              <a:rPr lang="es-ES" sz="2000" kern="0" spc="300" dirty="0">
                <a:solidFill>
                  <a:prstClr val="white"/>
                </a:solidFill>
                <a:latin typeface="Calibri Light" panose="020F0302020204030204"/>
                <a:cs typeface="Arial"/>
                <a:sym typeface="Arial"/>
              </a:rPr>
              <a:t>Cualquiera</a:t>
            </a:r>
            <a:r>
              <a:rPr lang="en-SG" sz="2000" kern="0" spc="300" dirty="0">
                <a:solidFill>
                  <a:prstClr val="white"/>
                </a:solidFill>
                <a:latin typeface="Calibri Light" panose="020F0302020204030204"/>
                <a:cs typeface="Arial"/>
                <a:sym typeface="Arial"/>
              </a:rPr>
              <a:t> . </a:t>
            </a:r>
            <a:r>
              <a:rPr lang="es-ES" sz="2000" kern="0" spc="300" dirty="0">
                <a:solidFill>
                  <a:prstClr val="white"/>
                </a:solidFill>
                <a:latin typeface="Calibri Light" panose="020F0302020204030204"/>
                <a:cs typeface="Arial"/>
                <a:sym typeface="Arial"/>
              </a:rPr>
              <a:t>En cualquier lugar</a:t>
            </a:r>
            <a:r>
              <a:rPr lang="en-SG" sz="2000" kern="0" spc="300" dirty="0">
                <a:solidFill>
                  <a:prstClr val="white"/>
                </a:solidFill>
                <a:latin typeface="Calibri Light" panose="020F0302020204030204"/>
                <a:cs typeface="Arial"/>
                <a:sym typeface="Arial"/>
              </a:rPr>
              <a:t> . </a:t>
            </a:r>
            <a:r>
              <a:rPr lang="es-ES" sz="2000" kern="0" spc="300" dirty="0">
                <a:solidFill>
                  <a:prstClr val="white"/>
                </a:solidFill>
                <a:latin typeface="Calibri Light" panose="020F0302020204030204"/>
                <a:cs typeface="Arial"/>
                <a:sym typeface="Arial"/>
              </a:rPr>
              <a:t>En cualquier momento</a:t>
            </a:r>
            <a:endParaRPr lang="en-SG" sz="2000" kern="0" spc="300" dirty="0">
              <a:solidFill>
                <a:prstClr val="white"/>
              </a:solidFill>
              <a:latin typeface="Calibri Light" panose="020F0302020204030204"/>
              <a:cs typeface="Arial"/>
              <a:sym typeface="Arial"/>
            </a:endParaRPr>
          </a:p>
        </p:txBody>
      </p:sp>
      <p:sp>
        <p:nvSpPr>
          <p:cNvPr id="3" name="Rectangle: Rounded Corners 2">
            <a:extLst>
              <a:ext uri="{FF2B5EF4-FFF2-40B4-BE49-F238E27FC236}">
                <a16:creationId xmlns:a16="http://schemas.microsoft.com/office/drawing/2014/main" id="{C19AD09A-C22E-5D5A-C640-765FA3701C7C}"/>
              </a:ext>
            </a:extLst>
          </p:cNvPr>
          <p:cNvSpPr>
            <a:spLocks noChangeAspect="1"/>
          </p:cNvSpPr>
          <p:nvPr/>
        </p:nvSpPr>
        <p:spPr>
          <a:xfrm>
            <a:off x="5290920" y="381588"/>
            <a:ext cx="1610161" cy="356375"/>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600" kern="0" dirty="0">
                <a:solidFill>
                  <a:prstClr val="black">
                    <a:lumMod val="75000"/>
                    <a:lumOff val="25000"/>
                  </a:prstClr>
                </a:solidFill>
                <a:latin typeface="Calibri" panose="020F0502020204030204"/>
                <a:sym typeface="Arial"/>
              </a:rPr>
              <a:t>"¿</a:t>
            </a:r>
            <a:r>
              <a:rPr lang="en-US" sz="1600" kern="0" dirty="0" err="1">
                <a:solidFill>
                  <a:prstClr val="black">
                    <a:lumMod val="75000"/>
                    <a:lumOff val="25000"/>
                  </a:prstClr>
                </a:solidFill>
                <a:latin typeface="Calibri" panose="020F0502020204030204"/>
                <a:sym typeface="Arial"/>
              </a:rPr>
              <a:t>Cómo</a:t>
            </a:r>
            <a:r>
              <a:rPr lang="en-US" sz="1600" kern="0" dirty="0">
                <a:solidFill>
                  <a:prstClr val="black">
                    <a:lumMod val="75000"/>
                    <a:lumOff val="25000"/>
                  </a:prstClr>
                </a:solidFill>
                <a:latin typeface="Calibri" panose="020F0502020204030204"/>
                <a:sym typeface="Arial"/>
              </a:rPr>
              <a:t> Hago?"</a:t>
            </a:r>
          </a:p>
        </p:txBody>
      </p:sp>
      <p:sp>
        <p:nvSpPr>
          <p:cNvPr id="4" name="Rectangle: Rounded Corners 3">
            <a:extLst>
              <a:ext uri="{FF2B5EF4-FFF2-40B4-BE49-F238E27FC236}">
                <a16:creationId xmlns:a16="http://schemas.microsoft.com/office/drawing/2014/main" id="{1D88B52A-C229-12E6-CB4B-6CB7EA50FB04}"/>
              </a:ext>
            </a:extLst>
          </p:cNvPr>
          <p:cNvSpPr/>
          <p:nvPr/>
        </p:nvSpPr>
        <p:spPr>
          <a:xfrm>
            <a:off x="4267329" y="2787059"/>
            <a:ext cx="1122045"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a:solidFill>
                  <a:prstClr val="black">
                    <a:lumMod val="75000"/>
                    <a:lumOff val="25000"/>
                  </a:prstClr>
                </a:solidFill>
                <a:latin typeface="Calibri" panose="020F0502020204030204"/>
                <a:sym typeface="Arial"/>
              </a:rPr>
              <a:t>Cita Previa</a:t>
            </a:r>
          </a:p>
        </p:txBody>
      </p:sp>
      <p:sp>
        <p:nvSpPr>
          <p:cNvPr id="6" name="Rectangle: Rounded Corners 5">
            <a:extLst>
              <a:ext uri="{FF2B5EF4-FFF2-40B4-BE49-F238E27FC236}">
                <a16:creationId xmlns:a16="http://schemas.microsoft.com/office/drawing/2014/main" id="{01DC877B-73AA-CB98-8D60-1399C9B76D4E}"/>
              </a:ext>
            </a:extLst>
          </p:cNvPr>
          <p:cNvSpPr/>
          <p:nvPr/>
        </p:nvSpPr>
        <p:spPr>
          <a:xfrm>
            <a:off x="7656467" y="1357563"/>
            <a:ext cx="1560644"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a:solidFill>
                  <a:prstClr val="black">
                    <a:lumMod val="75000"/>
                    <a:lumOff val="25000"/>
                  </a:prstClr>
                </a:solidFill>
                <a:latin typeface="Calibri" panose="020F0502020204030204"/>
                <a:sym typeface="Arial"/>
              </a:rPr>
              <a:t>¡</a:t>
            </a:r>
            <a:r>
              <a:rPr lang="en-US" sz="1400" kern="0" dirty="0" err="1">
                <a:solidFill>
                  <a:prstClr val="black">
                    <a:lumMod val="75000"/>
                    <a:lumOff val="25000"/>
                  </a:prstClr>
                </a:solidFill>
                <a:latin typeface="Calibri" panose="020F0502020204030204"/>
                <a:sym typeface="Arial"/>
              </a:rPr>
              <a:t>Empieza</a:t>
            </a:r>
            <a:r>
              <a:rPr lang="en-US" sz="1400" kern="0" dirty="0">
                <a:solidFill>
                  <a:prstClr val="black">
                    <a:lumMod val="75000"/>
                    <a:lumOff val="25000"/>
                  </a:prstClr>
                </a:solidFill>
                <a:latin typeface="Calibri" panose="020F0502020204030204"/>
                <a:sym typeface="Arial"/>
              </a:rPr>
              <a:t> </a:t>
            </a:r>
            <a:r>
              <a:rPr lang="en-US" sz="1400" kern="0" dirty="0" err="1">
                <a:solidFill>
                  <a:prstClr val="black">
                    <a:lumMod val="75000"/>
                    <a:lumOff val="25000"/>
                  </a:prstClr>
                </a:solidFill>
                <a:latin typeface="Calibri" panose="020F0502020204030204"/>
                <a:sym typeface="Arial"/>
              </a:rPr>
              <a:t>Ahora</a:t>
            </a:r>
            <a:r>
              <a:rPr lang="en-US" sz="1400" kern="0" dirty="0">
                <a:solidFill>
                  <a:prstClr val="black">
                    <a:lumMod val="75000"/>
                    <a:lumOff val="25000"/>
                  </a:prstClr>
                </a:solidFill>
                <a:latin typeface="Calibri" panose="020F0502020204030204"/>
                <a:sym typeface="Arial"/>
              </a:rPr>
              <a:t>!</a:t>
            </a:r>
          </a:p>
        </p:txBody>
      </p:sp>
      <p:sp>
        <p:nvSpPr>
          <p:cNvPr id="7" name="Rectangle: Rounded Corners 6">
            <a:extLst>
              <a:ext uri="{FF2B5EF4-FFF2-40B4-BE49-F238E27FC236}">
                <a16:creationId xmlns:a16="http://schemas.microsoft.com/office/drawing/2014/main" id="{2E9A0DB8-681F-8C3D-11A2-38D6E8637390}"/>
              </a:ext>
            </a:extLst>
          </p:cNvPr>
          <p:cNvSpPr/>
          <p:nvPr/>
        </p:nvSpPr>
        <p:spPr>
          <a:xfrm>
            <a:off x="9466493" y="604982"/>
            <a:ext cx="2152319"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err="1">
                <a:solidFill>
                  <a:prstClr val="black">
                    <a:lumMod val="75000"/>
                    <a:lumOff val="25000"/>
                  </a:prstClr>
                </a:solidFill>
                <a:latin typeface="Calibri" panose="020F0502020204030204"/>
                <a:sym typeface="Arial"/>
              </a:rPr>
              <a:t>Busca</a:t>
            </a:r>
            <a:r>
              <a:rPr lang="en-US" sz="1400" kern="0" dirty="0">
                <a:solidFill>
                  <a:prstClr val="black">
                    <a:lumMod val="75000"/>
                    <a:lumOff val="25000"/>
                  </a:prstClr>
                </a:solidFill>
                <a:latin typeface="Calibri" panose="020F0502020204030204"/>
                <a:sym typeface="Arial"/>
              </a:rPr>
              <a:t> un </a:t>
            </a:r>
            <a:r>
              <a:rPr lang="en-US" sz="1400" kern="0" dirty="0" err="1">
                <a:solidFill>
                  <a:prstClr val="black">
                    <a:lumMod val="75000"/>
                    <a:lumOff val="25000"/>
                  </a:prstClr>
                </a:solidFill>
                <a:latin typeface="Calibri" panose="020F0502020204030204"/>
                <a:sym typeface="Arial"/>
              </a:rPr>
              <a:t>Concesionario</a:t>
            </a:r>
            <a:endParaRPr lang="en-US" sz="1400" kern="0" dirty="0">
              <a:solidFill>
                <a:prstClr val="black">
                  <a:lumMod val="75000"/>
                  <a:lumOff val="25000"/>
                </a:prstClr>
              </a:solidFill>
              <a:latin typeface="Calibri" panose="020F0502020204030204"/>
              <a:sym typeface="Arial"/>
            </a:endParaRPr>
          </a:p>
        </p:txBody>
      </p:sp>
      <p:sp>
        <p:nvSpPr>
          <p:cNvPr id="8" name="Rectangle: Rounded Corners 7">
            <a:extLst>
              <a:ext uri="{FF2B5EF4-FFF2-40B4-BE49-F238E27FC236}">
                <a16:creationId xmlns:a16="http://schemas.microsoft.com/office/drawing/2014/main" id="{BBB2BDF2-037D-305C-610C-764FF630AABB}"/>
              </a:ext>
            </a:extLst>
          </p:cNvPr>
          <p:cNvSpPr>
            <a:spLocks noChangeAspect="1"/>
          </p:cNvSpPr>
          <p:nvPr/>
        </p:nvSpPr>
        <p:spPr>
          <a:xfrm>
            <a:off x="1665946" y="2481535"/>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a:solidFill>
                  <a:prstClr val="black">
                    <a:lumMod val="75000"/>
                    <a:lumOff val="25000"/>
                  </a:prstClr>
                </a:solidFill>
                <a:latin typeface="Calibri" panose="020F0502020204030204"/>
                <a:sym typeface="Arial"/>
              </a:rPr>
              <a:t>¿</a:t>
            </a:r>
            <a:r>
              <a:rPr lang="en-US" sz="1200" kern="0" dirty="0" err="1">
                <a:solidFill>
                  <a:prstClr val="black">
                    <a:lumMod val="75000"/>
                    <a:lumOff val="25000"/>
                  </a:prstClr>
                </a:solidFill>
                <a:latin typeface="Calibri" panose="020F0502020204030204"/>
                <a:sym typeface="Arial"/>
              </a:rPr>
              <a:t>Qué</a:t>
            </a:r>
            <a:r>
              <a:rPr lang="en-US" sz="1200" kern="0" dirty="0">
                <a:solidFill>
                  <a:prstClr val="black">
                    <a:lumMod val="75000"/>
                    <a:lumOff val="25000"/>
                  </a:prstClr>
                </a:solidFill>
                <a:latin typeface="Calibri" panose="020F0502020204030204"/>
                <a:sym typeface="Arial"/>
              </a:rPr>
              <a:t> es </a:t>
            </a:r>
            <a:r>
              <a:rPr lang="en-US" sz="1200" kern="0" dirty="0" err="1">
                <a:solidFill>
                  <a:prstClr val="black">
                    <a:lumMod val="75000"/>
                    <a:lumOff val="25000"/>
                  </a:prstClr>
                </a:solidFill>
                <a:latin typeface="Calibri" panose="020F0502020204030204"/>
                <a:sym typeface="Arial"/>
              </a:rPr>
              <a:t>esto</a:t>
            </a:r>
            <a:r>
              <a:rPr lang="en-US" sz="1200" kern="0" dirty="0">
                <a:solidFill>
                  <a:prstClr val="black">
                    <a:lumMod val="75000"/>
                    <a:lumOff val="25000"/>
                  </a:prstClr>
                </a:solidFill>
                <a:latin typeface="Calibri" panose="020F0502020204030204"/>
                <a:sym typeface="Arial"/>
              </a:rPr>
              <a:t>?</a:t>
            </a:r>
          </a:p>
        </p:txBody>
      </p:sp>
      <p:sp>
        <p:nvSpPr>
          <p:cNvPr id="9" name="Rectangle: Rounded Corners 8">
            <a:extLst>
              <a:ext uri="{FF2B5EF4-FFF2-40B4-BE49-F238E27FC236}">
                <a16:creationId xmlns:a16="http://schemas.microsoft.com/office/drawing/2014/main" id="{6E85746B-78DC-1955-EAE1-DF7ECD854F03}"/>
              </a:ext>
            </a:extLst>
          </p:cNvPr>
          <p:cNvSpPr>
            <a:spLocks noChangeAspect="1"/>
          </p:cNvSpPr>
          <p:nvPr/>
        </p:nvSpPr>
        <p:spPr>
          <a:xfrm>
            <a:off x="8561945" y="2041933"/>
            <a:ext cx="1310332"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err="1">
                <a:solidFill>
                  <a:prstClr val="black">
                    <a:lumMod val="75000"/>
                    <a:lumOff val="25000"/>
                  </a:prstClr>
                </a:solidFill>
                <a:latin typeface="Calibri" panose="020F0502020204030204"/>
                <a:sym typeface="Arial"/>
              </a:rPr>
              <a:t>Financiación</a:t>
            </a:r>
            <a:endParaRPr lang="en-US" sz="1400" kern="0" dirty="0">
              <a:solidFill>
                <a:prstClr val="black">
                  <a:lumMod val="75000"/>
                  <a:lumOff val="25000"/>
                </a:prstClr>
              </a:solidFill>
              <a:latin typeface="Calibri" panose="020F0502020204030204"/>
              <a:sym typeface="Arial"/>
            </a:endParaRPr>
          </a:p>
        </p:txBody>
      </p:sp>
      <p:sp>
        <p:nvSpPr>
          <p:cNvPr id="10" name="Rectangle: Rounded Corners 9">
            <a:extLst>
              <a:ext uri="{FF2B5EF4-FFF2-40B4-BE49-F238E27FC236}">
                <a16:creationId xmlns:a16="http://schemas.microsoft.com/office/drawing/2014/main" id="{BE27BE99-15E3-5EB6-98E6-F78A463DA1A7}"/>
              </a:ext>
            </a:extLst>
          </p:cNvPr>
          <p:cNvSpPr>
            <a:spLocks noChangeAspect="1"/>
          </p:cNvSpPr>
          <p:nvPr/>
        </p:nvSpPr>
        <p:spPr>
          <a:xfrm>
            <a:off x="2168946" y="1828281"/>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100" kern="0" dirty="0" err="1">
                <a:solidFill>
                  <a:prstClr val="black">
                    <a:lumMod val="75000"/>
                    <a:lumOff val="25000"/>
                  </a:prstClr>
                </a:solidFill>
                <a:latin typeface="Calibri" panose="020F0502020204030204"/>
                <a:sym typeface="Arial"/>
              </a:rPr>
              <a:t>Compara</a:t>
            </a:r>
            <a:r>
              <a:rPr lang="en-US" sz="1100" kern="0" dirty="0">
                <a:solidFill>
                  <a:prstClr val="black">
                    <a:lumMod val="75000"/>
                    <a:lumOff val="25000"/>
                  </a:prstClr>
                </a:solidFill>
                <a:latin typeface="Calibri" panose="020F0502020204030204"/>
                <a:sym typeface="Arial"/>
              </a:rPr>
              <a:t> </a:t>
            </a:r>
            <a:r>
              <a:rPr lang="en-US" sz="1100" kern="0" dirty="0" err="1">
                <a:solidFill>
                  <a:prstClr val="black">
                    <a:lumMod val="75000"/>
                    <a:lumOff val="25000"/>
                  </a:prstClr>
                </a:solidFill>
                <a:latin typeface="Calibri" panose="020F0502020204030204"/>
                <a:sym typeface="Arial"/>
              </a:rPr>
              <a:t>Modelos</a:t>
            </a:r>
            <a:endParaRPr lang="en-US" sz="1100" kern="0" dirty="0">
              <a:solidFill>
                <a:prstClr val="black">
                  <a:lumMod val="75000"/>
                  <a:lumOff val="25000"/>
                </a:prstClr>
              </a:solidFill>
              <a:latin typeface="Calibri" panose="020F0502020204030204"/>
              <a:sym typeface="Arial"/>
            </a:endParaRPr>
          </a:p>
        </p:txBody>
      </p:sp>
      <p:sp>
        <p:nvSpPr>
          <p:cNvPr id="12" name="Rectangle: Rounded Corners 11">
            <a:extLst>
              <a:ext uri="{FF2B5EF4-FFF2-40B4-BE49-F238E27FC236}">
                <a16:creationId xmlns:a16="http://schemas.microsoft.com/office/drawing/2014/main" id="{05578F5E-D962-DCF8-E571-73FF08F83762}"/>
              </a:ext>
            </a:extLst>
          </p:cNvPr>
          <p:cNvSpPr/>
          <p:nvPr/>
        </p:nvSpPr>
        <p:spPr>
          <a:xfrm>
            <a:off x="2824112" y="1116176"/>
            <a:ext cx="161466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err="1">
                <a:solidFill>
                  <a:prstClr val="black">
                    <a:lumMod val="75000"/>
                    <a:lumOff val="25000"/>
                  </a:prstClr>
                </a:solidFill>
                <a:latin typeface="Calibri" panose="020F0502020204030204"/>
                <a:sym typeface="Arial"/>
              </a:rPr>
              <a:t>Reserva</a:t>
            </a:r>
            <a:endParaRPr lang="en-US" sz="1400" kern="0" dirty="0">
              <a:solidFill>
                <a:prstClr val="black">
                  <a:lumMod val="75000"/>
                  <a:lumOff val="25000"/>
                </a:prstClr>
              </a:solidFill>
              <a:latin typeface="Calibri" panose="020F0502020204030204"/>
              <a:sym typeface="Arial"/>
            </a:endParaRPr>
          </a:p>
        </p:txBody>
      </p:sp>
      <p:sp>
        <p:nvSpPr>
          <p:cNvPr id="14" name="Rectangle: Rounded Corners 13">
            <a:extLst>
              <a:ext uri="{FF2B5EF4-FFF2-40B4-BE49-F238E27FC236}">
                <a16:creationId xmlns:a16="http://schemas.microsoft.com/office/drawing/2014/main" id="{E013CAAC-11D2-A19D-EB4D-CB3FD1377DCC}"/>
              </a:ext>
            </a:extLst>
          </p:cNvPr>
          <p:cNvSpPr>
            <a:spLocks noChangeAspect="1"/>
          </p:cNvSpPr>
          <p:nvPr/>
        </p:nvSpPr>
        <p:spPr>
          <a:xfrm>
            <a:off x="5097812" y="1732231"/>
            <a:ext cx="201789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600" kern="0" dirty="0" err="1">
                <a:solidFill>
                  <a:prstClr val="black">
                    <a:lumMod val="75000"/>
                    <a:lumOff val="25000"/>
                  </a:prstClr>
                </a:solidFill>
                <a:latin typeface="Calibri" panose="020F0502020204030204"/>
                <a:sym typeface="Arial"/>
              </a:rPr>
              <a:t>Asistencia</a:t>
            </a:r>
            <a:r>
              <a:rPr lang="en-US" sz="1600" kern="0" dirty="0">
                <a:solidFill>
                  <a:prstClr val="black">
                    <a:lumMod val="75000"/>
                    <a:lumOff val="25000"/>
                  </a:prstClr>
                </a:solidFill>
                <a:latin typeface="Calibri" panose="020F0502020204030204"/>
                <a:sym typeface="Arial"/>
              </a:rPr>
              <a:t> 24/7</a:t>
            </a:r>
          </a:p>
        </p:txBody>
      </p:sp>
      <p:sp>
        <p:nvSpPr>
          <p:cNvPr id="15" name="Rectangle: Rounded Corners 14">
            <a:extLst>
              <a:ext uri="{FF2B5EF4-FFF2-40B4-BE49-F238E27FC236}">
                <a16:creationId xmlns:a16="http://schemas.microsoft.com/office/drawing/2014/main" id="{41F5CF48-D2BF-022F-0001-BC955018F8CC}"/>
              </a:ext>
            </a:extLst>
          </p:cNvPr>
          <p:cNvSpPr>
            <a:spLocks noChangeAspect="1"/>
          </p:cNvSpPr>
          <p:nvPr/>
        </p:nvSpPr>
        <p:spPr>
          <a:xfrm>
            <a:off x="9617756" y="2551256"/>
            <a:ext cx="1906896"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Únete</a:t>
            </a:r>
            <a:r>
              <a:rPr lang="en-US" sz="1200" kern="0" dirty="0">
                <a:solidFill>
                  <a:prstClr val="black">
                    <a:lumMod val="75000"/>
                    <a:lumOff val="25000"/>
                  </a:prstClr>
                </a:solidFill>
                <a:latin typeface="Calibri" panose="020F0502020204030204"/>
                <a:sym typeface="Arial"/>
              </a:rPr>
              <a:t> a </a:t>
            </a:r>
            <a:r>
              <a:rPr lang="en-US" sz="1200" kern="0" dirty="0" err="1">
                <a:solidFill>
                  <a:prstClr val="black">
                    <a:lumMod val="75000"/>
                    <a:lumOff val="25000"/>
                  </a:prstClr>
                </a:solidFill>
                <a:latin typeface="Calibri" panose="020F0502020204030204"/>
                <a:sym typeface="Arial"/>
              </a:rPr>
              <a:t>Nuestro</a:t>
            </a:r>
            <a:r>
              <a:rPr lang="en-US" sz="1200" kern="0" dirty="0">
                <a:solidFill>
                  <a:prstClr val="black">
                    <a:lumMod val="75000"/>
                    <a:lumOff val="25000"/>
                  </a:prstClr>
                </a:solidFill>
                <a:latin typeface="Calibri" panose="020F0502020204030204"/>
                <a:sym typeface="Arial"/>
              </a:rPr>
              <a:t> </a:t>
            </a:r>
            <a:r>
              <a:rPr lang="en-US" sz="1200" kern="0" dirty="0" err="1">
                <a:solidFill>
                  <a:prstClr val="black">
                    <a:lumMod val="75000"/>
                    <a:lumOff val="25000"/>
                  </a:prstClr>
                </a:solidFill>
                <a:latin typeface="Calibri" panose="020F0502020204030204"/>
                <a:sym typeface="Arial"/>
              </a:rPr>
              <a:t>Evento</a:t>
            </a:r>
            <a:endParaRPr lang="en-US" sz="1200" kern="0" dirty="0">
              <a:solidFill>
                <a:prstClr val="black">
                  <a:lumMod val="75000"/>
                  <a:lumOff val="25000"/>
                </a:prstClr>
              </a:solidFill>
              <a:latin typeface="Calibri" panose="020F0502020204030204"/>
              <a:sym typeface="Arial"/>
            </a:endParaRPr>
          </a:p>
        </p:txBody>
      </p:sp>
      <p:sp>
        <p:nvSpPr>
          <p:cNvPr id="16" name="Rectangle: Rounded Corners 15">
            <a:extLst>
              <a:ext uri="{FF2B5EF4-FFF2-40B4-BE49-F238E27FC236}">
                <a16:creationId xmlns:a16="http://schemas.microsoft.com/office/drawing/2014/main" id="{BCD2F1D6-0101-53F3-DE87-8F6FBD8B2BF7}"/>
              </a:ext>
            </a:extLst>
          </p:cNvPr>
          <p:cNvSpPr/>
          <p:nvPr/>
        </p:nvSpPr>
        <p:spPr>
          <a:xfrm>
            <a:off x="5399313" y="4040338"/>
            <a:ext cx="1393376"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a:solidFill>
                  <a:prstClr val="black">
                    <a:lumMod val="75000"/>
                    <a:lumOff val="25000"/>
                  </a:prstClr>
                </a:solidFill>
                <a:latin typeface="Calibri" panose="020F0502020204030204"/>
                <a:sym typeface="Arial"/>
              </a:rPr>
              <a:t>¿</a:t>
            </a:r>
            <a:r>
              <a:rPr lang="en-US" sz="1400" kern="0" dirty="0" err="1">
                <a:solidFill>
                  <a:prstClr val="black">
                    <a:lumMod val="75000"/>
                    <a:lumOff val="25000"/>
                  </a:prstClr>
                </a:solidFill>
                <a:latin typeface="Calibri" panose="020F0502020204030204"/>
                <a:sym typeface="Arial"/>
              </a:rPr>
              <a:t>Sabías</a:t>
            </a:r>
            <a:r>
              <a:rPr lang="en-US" sz="1400" kern="0" dirty="0">
                <a:solidFill>
                  <a:prstClr val="black">
                    <a:lumMod val="75000"/>
                    <a:lumOff val="25000"/>
                  </a:prstClr>
                </a:solidFill>
                <a:latin typeface="Calibri" panose="020F0502020204030204"/>
                <a:sym typeface="Arial"/>
              </a:rPr>
              <a:t> que...?</a:t>
            </a:r>
          </a:p>
        </p:txBody>
      </p:sp>
      <p:sp>
        <p:nvSpPr>
          <p:cNvPr id="17" name="Rectangle: Rounded Corners 16">
            <a:extLst>
              <a:ext uri="{FF2B5EF4-FFF2-40B4-BE49-F238E27FC236}">
                <a16:creationId xmlns:a16="http://schemas.microsoft.com/office/drawing/2014/main" id="{DDC418E9-9410-F0D9-530E-1CA44F2F131B}"/>
              </a:ext>
            </a:extLst>
          </p:cNvPr>
          <p:cNvSpPr/>
          <p:nvPr/>
        </p:nvSpPr>
        <p:spPr>
          <a:xfrm>
            <a:off x="8645429" y="4874340"/>
            <a:ext cx="1976533" cy="260536"/>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Notificaciones</a:t>
            </a:r>
            <a:r>
              <a:rPr lang="en-US" sz="1200" kern="0" dirty="0">
                <a:solidFill>
                  <a:prstClr val="black">
                    <a:lumMod val="75000"/>
                    <a:lumOff val="25000"/>
                  </a:prstClr>
                </a:solidFill>
                <a:latin typeface="Calibri" panose="020F0502020204030204"/>
                <a:sym typeface="Arial"/>
              </a:rPr>
              <a:t> </a:t>
            </a:r>
            <a:r>
              <a:rPr lang="en-US" sz="1200" kern="0" dirty="0" err="1">
                <a:solidFill>
                  <a:prstClr val="black">
                    <a:lumMod val="75000"/>
                    <a:lumOff val="25000"/>
                  </a:prstClr>
                </a:solidFill>
                <a:latin typeface="Calibri" panose="020F0502020204030204"/>
                <a:sym typeface="Arial"/>
              </a:rPr>
              <a:t>Inteligentes</a:t>
            </a:r>
            <a:endParaRPr lang="en-US" sz="1200" kern="0" dirty="0">
              <a:solidFill>
                <a:prstClr val="black">
                  <a:lumMod val="75000"/>
                  <a:lumOff val="25000"/>
                </a:prstClr>
              </a:solidFill>
              <a:latin typeface="Calibri" panose="020F0502020204030204"/>
              <a:sym typeface="Arial"/>
            </a:endParaRPr>
          </a:p>
        </p:txBody>
      </p:sp>
      <p:sp>
        <p:nvSpPr>
          <p:cNvPr id="18" name="Rectangle: Rounded Corners 17">
            <a:extLst>
              <a:ext uri="{FF2B5EF4-FFF2-40B4-BE49-F238E27FC236}">
                <a16:creationId xmlns:a16="http://schemas.microsoft.com/office/drawing/2014/main" id="{2DD3D39F-A18A-DC36-3514-703AEC6FE409}"/>
              </a:ext>
            </a:extLst>
          </p:cNvPr>
          <p:cNvSpPr>
            <a:spLocks noChangeAspect="1"/>
          </p:cNvSpPr>
          <p:nvPr/>
        </p:nvSpPr>
        <p:spPr>
          <a:xfrm>
            <a:off x="3890008" y="4867805"/>
            <a:ext cx="185517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Guías</a:t>
            </a:r>
            <a:r>
              <a:rPr lang="en-US" sz="1200" kern="0" dirty="0">
                <a:solidFill>
                  <a:prstClr val="black">
                    <a:lumMod val="75000"/>
                    <a:lumOff val="25000"/>
                  </a:prstClr>
                </a:solidFill>
                <a:latin typeface="Calibri" panose="020F0502020204030204"/>
                <a:sym typeface="Arial"/>
              </a:rPr>
              <a:t> de </a:t>
            </a:r>
            <a:r>
              <a:rPr lang="en-US" sz="1200" kern="0" dirty="0" err="1">
                <a:solidFill>
                  <a:prstClr val="black">
                    <a:lumMod val="75000"/>
                    <a:lumOff val="25000"/>
                  </a:prstClr>
                </a:solidFill>
                <a:latin typeface="Calibri" panose="020F0502020204030204"/>
                <a:sym typeface="Arial"/>
              </a:rPr>
              <a:t>Mantenimiento</a:t>
            </a:r>
            <a:endParaRPr lang="en-US" sz="1200" kern="0" dirty="0">
              <a:solidFill>
                <a:prstClr val="black">
                  <a:lumMod val="75000"/>
                  <a:lumOff val="25000"/>
                </a:prstClr>
              </a:solidFill>
              <a:latin typeface="Calibri" panose="020F0502020204030204"/>
              <a:sym typeface="Arial"/>
            </a:endParaRPr>
          </a:p>
        </p:txBody>
      </p:sp>
      <p:sp>
        <p:nvSpPr>
          <p:cNvPr id="19" name="Rectangle: Rounded Corners 18">
            <a:extLst>
              <a:ext uri="{FF2B5EF4-FFF2-40B4-BE49-F238E27FC236}">
                <a16:creationId xmlns:a16="http://schemas.microsoft.com/office/drawing/2014/main" id="{7F89979B-CDF9-ED16-5401-3F280BD671DD}"/>
              </a:ext>
            </a:extLst>
          </p:cNvPr>
          <p:cNvSpPr>
            <a:spLocks noChangeAspect="1"/>
          </p:cNvSpPr>
          <p:nvPr/>
        </p:nvSpPr>
        <p:spPr>
          <a:xfrm>
            <a:off x="7115702" y="4460627"/>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Recibe</a:t>
            </a:r>
            <a:r>
              <a:rPr lang="en-US" sz="1200" kern="0" dirty="0">
                <a:solidFill>
                  <a:prstClr val="black">
                    <a:lumMod val="75000"/>
                    <a:lumOff val="25000"/>
                  </a:prstClr>
                </a:solidFill>
                <a:latin typeface="Calibri" panose="020F0502020204030204"/>
                <a:sym typeface="Arial"/>
              </a:rPr>
              <a:t> </a:t>
            </a:r>
            <a:r>
              <a:rPr lang="en-US" sz="1200" kern="0" dirty="0" err="1">
                <a:solidFill>
                  <a:prstClr val="black">
                    <a:lumMod val="75000"/>
                    <a:lumOff val="25000"/>
                  </a:prstClr>
                </a:solidFill>
                <a:latin typeface="Calibri" panose="020F0502020204030204"/>
                <a:sym typeface="Arial"/>
              </a:rPr>
              <a:t>Ofertas</a:t>
            </a:r>
            <a:endParaRPr lang="en-US" sz="1200" kern="0" dirty="0">
              <a:solidFill>
                <a:prstClr val="black">
                  <a:lumMod val="75000"/>
                  <a:lumOff val="25000"/>
                </a:prstClr>
              </a:solidFill>
              <a:latin typeface="Calibri" panose="020F0502020204030204"/>
              <a:sym typeface="Arial"/>
            </a:endParaRPr>
          </a:p>
        </p:txBody>
      </p:sp>
      <p:sp>
        <p:nvSpPr>
          <p:cNvPr id="20" name="Rectangle: Rounded Corners 19">
            <a:extLst>
              <a:ext uri="{FF2B5EF4-FFF2-40B4-BE49-F238E27FC236}">
                <a16:creationId xmlns:a16="http://schemas.microsoft.com/office/drawing/2014/main" id="{4664F950-451E-2FE7-3EBB-C02F55C6A191}"/>
              </a:ext>
            </a:extLst>
          </p:cNvPr>
          <p:cNvSpPr/>
          <p:nvPr/>
        </p:nvSpPr>
        <p:spPr>
          <a:xfrm>
            <a:off x="1928152" y="4207798"/>
            <a:ext cx="221520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400" kern="0" dirty="0" err="1">
                <a:solidFill>
                  <a:prstClr val="black">
                    <a:lumMod val="75000"/>
                    <a:lumOff val="25000"/>
                  </a:prstClr>
                </a:solidFill>
                <a:latin typeface="Calibri" panose="020F0502020204030204"/>
                <a:sym typeface="Arial"/>
              </a:rPr>
              <a:t>Descubre</a:t>
            </a:r>
            <a:r>
              <a:rPr lang="en-US" sz="1400" kern="0" dirty="0">
                <a:solidFill>
                  <a:prstClr val="black">
                    <a:lumMod val="75000"/>
                    <a:lumOff val="25000"/>
                  </a:prstClr>
                </a:solidFill>
                <a:latin typeface="Calibri" panose="020F0502020204030204"/>
                <a:sym typeface="Arial"/>
              </a:rPr>
              <a:t> </a:t>
            </a:r>
            <a:r>
              <a:rPr lang="en-US" sz="1400" kern="0" dirty="0" err="1">
                <a:solidFill>
                  <a:prstClr val="black">
                    <a:lumMod val="75000"/>
                    <a:lumOff val="25000"/>
                  </a:prstClr>
                </a:solidFill>
                <a:latin typeface="Calibri" panose="020F0502020204030204"/>
                <a:sym typeface="Arial"/>
              </a:rPr>
              <a:t>Funcionalidades</a:t>
            </a:r>
            <a:endParaRPr lang="en-US" sz="1400" kern="0" dirty="0">
              <a:solidFill>
                <a:prstClr val="black">
                  <a:lumMod val="75000"/>
                  <a:lumOff val="25000"/>
                </a:prstClr>
              </a:solidFill>
              <a:latin typeface="Calibri" panose="020F0502020204030204"/>
              <a:sym typeface="Arial"/>
            </a:endParaRPr>
          </a:p>
        </p:txBody>
      </p:sp>
      <p:sp>
        <p:nvSpPr>
          <p:cNvPr id="21" name="Rectangle: Rounded Corners 20">
            <a:extLst>
              <a:ext uri="{FF2B5EF4-FFF2-40B4-BE49-F238E27FC236}">
                <a16:creationId xmlns:a16="http://schemas.microsoft.com/office/drawing/2014/main" id="{DCDEF56D-0054-3F3C-0DA8-304A234D5184}"/>
              </a:ext>
            </a:extLst>
          </p:cNvPr>
          <p:cNvSpPr>
            <a:spLocks noChangeAspect="1"/>
          </p:cNvSpPr>
          <p:nvPr/>
        </p:nvSpPr>
        <p:spPr>
          <a:xfrm>
            <a:off x="758756" y="3610047"/>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Seguros</a:t>
            </a:r>
            <a:endParaRPr lang="en-US" sz="1200" kern="0" dirty="0">
              <a:solidFill>
                <a:prstClr val="black">
                  <a:lumMod val="75000"/>
                  <a:lumOff val="25000"/>
                </a:prstClr>
              </a:solidFill>
              <a:latin typeface="Calibri" panose="020F0502020204030204"/>
              <a:sym typeface="Arial"/>
            </a:endParaRPr>
          </a:p>
        </p:txBody>
      </p:sp>
      <p:sp>
        <p:nvSpPr>
          <p:cNvPr id="22" name="Rectangle: Rounded Corners 21">
            <a:extLst>
              <a:ext uri="{FF2B5EF4-FFF2-40B4-BE49-F238E27FC236}">
                <a16:creationId xmlns:a16="http://schemas.microsoft.com/office/drawing/2014/main" id="{8991DA29-9D14-981F-8349-051042FD49FA}"/>
              </a:ext>
            </a:extLst>
          </p:cNvPr>
          <p:cNvSpPr>
            <a:spLocks noChangeAspect="1"/>
          </p:cNvSpPr>
          <p:nvPr/>
        </p:nvSpPr>
        <p:spPr>
          <a:xfrm>
            <a:off x="459887" y="868549"/>
            <a:ext cx="1605337"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Oferta</a:t>
            </a:r>
            <a:r>
              <a:rPr lang="en-US" sz="1200" kern="0" dirty="0">
                <a:solidFill>
                  <a:prstClr val="black">
                    <a:lumMod val="75000"/>
                    <a:lumOff val="25000"/>
                  </a:prstClr>
                </a:solidFill>
                <a:latin typeface="Calibri" panose="020F0502020204030204"/>
                <a:sym typeface="Arial"/>
              </a:rPr>
              <a:t> de </a:t>
            </a:r>
            <a:r>
              <a:rPr lang="en-US" sz="1200" kern="0" dirty="0" err="1">
                <a:solidFill>
                  <a:prstClr val="black">
                    <a:lumMod val="75000"/>
                    <a:lumOff val="25000"/>
                  </a:prstClr>
                </a:solidFill>
                <a:latin typeface="Calibri" panose="020F0502020204030204"/>
                <a:sym typeface="Arial"/>
              </a:rPr>
              <a:t>Recompra</a:t>
            </a:r>
            <a:endParaRPr lang="en-US" sz="1200" kern="0" dirty="0">
              <a:solidFill>
                <a:prstClr val="black">
                  <a:lumMod val="75000"/>
                  <a:lumOff val="25000"/>
                </a:prstClr>
              </a:solidFill>
              <a:latin typeface="Calibri" panose="020F0502020204030204"/>
              <a:sym typeface="Arial"/>
            </a:endParaRPr>
          </a:p>
        </p:txBody>
      </p:sp>
      <p:sp>
        <p:nvSpPr>
          <p:cNvPr id="23" name="Rectangle: Rounded Corners 22">
            <a:extLst>
              <a:ext uri="{FF2B5EF4-FFF2-40B4-BE49-F238E27FC236}">
                <a16:creationId xmlns:a16="http://schemas.microsoft.com/office/drawing/2014/main" id="{10FE29BB-FAB7-E151-8387-0ABB70456782}"/>
              </a:ext>
            </a:extLst>
          </p:cNvPr>
          <p:cNvSpPr>
            <a:spLocks noChangeAspect="1"/>
          </p:cNvSpPr>
          <p:nvPr/>
        </p:nvSpPr>
        <p:spPr>
          <a:xfrm>
            <a:off x="10162122" y="3781980"/>
            <a:ext cx="2017891" cy="354977"/>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Gestiona</a:t>
            </a:r>
            <a:r>
              <a:rPr lang="en-US" sz="1200" kern="0" dirty="0">
                <a:solidFill>
                  <a:prstClr val="black">
                    <a:lumMod val="75000"/>
                    <a:lumOff val="25000"/>
                  </a:prstClr>
                </a:solidFill>
                <a:latin typeface="Calibri" panose="020F0502020204030204"/>
                <a:sym typeface="Arial"/>
              </a:rPr>
              <a:t> su Valor Residual</a:t>
            </a:r>
          </a:p>
        </p:txBody>
      </p:sp>
      <p:sp>
        <p:nvSpPr>
          <p:cNvPr id="24" name="Rectangle: Rounded Corners 23">
            <a:extLst>
              <a:ext uri="{FF2B5EF4-FFF2-40B4-BE49-F238E27FC236}">
                <a16:creationId xmlns:a16="http://schemas.microsoft.com/office/drawing/2014/main" id="{2FC306A3-AFCF-7000-9E83-C45D0E3E1217}"/>
              </a:ext>
            </a:extLst>
          </p:cNvPr>
          <p:cNvSpPr>
            <a:spLocks noChangeAspect="1"/>
          </p:cNvSpPr>
          <p:nvPr/>
        </p:nvSpPr>
        <p:spPr>
          <a:xfrm>
            <a:off x="121420" y="4719555"/>
            <a:ext cx="1310331" cy="258928"/>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US" sz="1200" kern="0" dirty="0" err="1">
                <a:solidFill>
                  <a:prstClr val="black">
                    <a:lumMod val="75000"/>
                    <a:lumOff val="25000"/>
                  </a:prstClr>
                </a:solidFill>
                <a:latin typeface="Calibri" panose="020F0502020204030204"/>
                <a:sym typeface="Arial"/>
              </a:rPr>
              <a:t>Prueba</a:t>
            </a:r>
            <a:endParaRPr lang="en-US" sz="1200" kern="0" dirty="0">
              <a:solidFill>
                <a:prstClr val="black">
                  <a:lumMod val="75000"/>
                  <a:lumOff val="25000"/>
                </a:prstClr>
              </a:solidFill>
              <a:latin typeface="Calibri" panose="020F0502020204030204"/>
              <a:sym typeface="Arial"/>
            </a:endParaRPr>
          </a:p>
        </p:txBody>
      </p:sp>
    </p:spTree>
    <p:extLst>
      <p:ext uri="{BB962C8B-B14F-4D97-AF65-F5344CB8AC3E}">
        <p14:creationId xmlns:p14="http://schemas.microsoft.com/office/powerpoint/2010/main" val="3769519326"/>
      </p:ext>
    </p:extLst>
  </p:cSld>
  <p:clrMapOvr>
    <a:overrideClrMapping bg1="lt1" tx1="dk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0">
          <a:extLst>
            <a:ext uri="{FF2B5EF4-FFF2-40B4-BE49-F238E27FC236}">
              <a16:creationId xmlns:a16="http://schemas.microsoft.com/office/drawing/2014/main" id="{15D05CBA-9DE7-C7A7-08AB-0A862F60D19D}"/>
            </a:ext>
          </a:extLst>
        </p:cNvPr>
        <p:cNvGrpSpPr/>
        <p:nvPr/>
      </p:nvGrpSpPr>
      <p:grpSpPr>
        <a:xfrm>
          <a:off x="0" y="0"/>
          <a:ext cx="0" cy="0"/>
          <a:chOff x="0" y="0"/>
          <a:chExt cx="0" cy="0"/>
        </a:xfrm>
      </p:grpSpPr>
      <p:pic>
        <p:nvPicPr>
          <p:cNvPr id="361" name="Google Shape;361;p6" descr="Long-exposure photo of car in traffic">
            <a:extLst>
              <a:ext uri="{FF2B5EF4-FFF2-40B4-BE49-F238E27FC236}">
                <a16:creationId xmlns:a16="http://schemas.microsoft.com/office/drawing/2014/main" id="{773D4181-D216-1D24-A63D-870216366D34}"/>
              </a:ext>
            </a:extLst>
          </p:cNvPr>
          <p:cNvPicPr preferRelativeResize="0"/>
          <p:nvPr/>
        </p:nvPicPr>
        <p:blipFill rotWithShape="1">
          <a:blip r:embed="rId3" cstate="email">
            <a:alphaModFix amt="35000"/>
            <a:extLst>
              <a:ext uri="{28A0092B-C50C-407E-A947-70E740481C1C}">
                <a14:useLocalDpi xmlns:a14="http://schemas.microsoft.com/office/drawing/2010/main"/>
              </a:ext>
            </a:extLst>
          </a:blip>
          <a:srcRect/>
          <a:stretch/>
        </p:blipFill>
        <p:spPr>
          <a:xfrm>
            <a:off x="428" y="-1142681"/>
            <a:ext cx="12191144" cy="9143359"/>
          </a:xfrm>
          <a:prstGeom prst="rect">
            <a:avLst/>
          </a:prstGeom>
          <a:noFill/>
          <a:ln>
            <a:noFill/>
          </a:ln>
        </p:spPr>
      </p:pic>
      <p:sp>
        <p:nvSpPr>
          <p:cNvPr id="362" name="Google Shape;362;p6">
            <a:extLst>
              <a:ext uri="{FF2B5EF4-FFF2-40B4-BE49-F238E27FC236}">
                <a16:creationId xmlns:a16="http://schemas.microsoft.com/office/drawing/2014/main" id="{9CD1A00C-4311-4089-2A96-BF42618587E1}"/>
              </a:ext>
            </a:extLst>
          </p:cNvPr>
          <p:cNvSpPr txBox="1">
            <a:spLocks noGrp="1"/>
          </p:cNvSpPr>
          <p:nvPr>
            <p:ph type="title"/>
          </p:nvPr>
        </p:nvSpPr>
        <p:spPr>
          <a:xfrm>
            <a:off x="832220" y="1709859"/>
            <a:ext cx="10255844" cy="2852537"/>
          </a:xfrm>
          <a:prstGeom prst="rect">
            <a:avLst/>
          </a:prstGeom>
          <a:noFill/>
          <a:ln>
            <a:noFill/>
          </a:ln>
        </p:spPr>
        <p:txBody>
          <a:bodyPr spcFirstLastPara="1" vert="horz" wrap="square" lIns="91419" tIns="45697" rIns="91419" bIns="45697" rtlCol="0" anchor="b" anchorCtr="0">
            <a:noAutofit/>
          </a:bodyPr>
          <a:lstStyle/>
          <a:p>
            <a:pPr algn="just">
              <a:spcBef>
                <a:spcPts val="0"/>
              </a:spcBef>
              <a:buClr>
                <a:srgbClr val="FFFFFF"/>
              </a:buClr>
              <a:buSzPts val="3200"/>
            </a:pPr>
            <a:r>
              <a:rPr lang="es-ES" sz="2800" dirty="0">
                <a:solidFill>
                  <a:srgbClr val="FFFFFF"/>
                </a:solidFill>
              </a:rPr>
              <a:t>Una </a:t>
            </a:r>
            <a:r>
              <a:rPr lang="es-ES" sz="2800" dirty="0" err="1"/>
              <a:t>Agentic</a:t>
            </a:r>
            <a:r>
              <a:rPr lang="es-ES" sz="2800" dirty="0"/>
              <a:t> AI</a:t>
            </a:r>
            <a:r>
              <a:rPr lang="es-ES" sz="2800" dirty="0">
                <a:solidFill>
                  <a:srgbClr val="FFFFFF"/>
                </a:solidFill>
              </a:rPr>
              <a:t> conversacional, intuitiva y fiable para mejorar, personalizar y controlar las experiencias de marca y producto para conductores ocasionales y nuevos compradores de vehículos.</a:t>
            </a:r>
            <a:endParaRPr sz="2800" dirty="0"/>
          </a:p>
        </p:txBody>
      </p:sp>
      <p:sp>
        <p:nvSpPr>
          <p:cNvPr id="363" name="Google Shape;363;p6">
            <a:extLst>
              <a:ext uri="{FF2B5EF4-FFF2-40B4-BE49-F238E27FC236}">
                <a16:creationId xmlns:a16="http://schemas.microsoft.com/office/drawing/2014/main" id="{C91C2351-5D8C-2517-1A1B-680175694676}"/>
              </a:ext>
            </a:extLst>
          </p:cNvPr>
          <p:cNvSpPr txBox="1">
            <a:spLocks noGrp="1"/>
          </p:cNvSpPr>
          <p:nvPr>
            <p:ph type="body" idx="1"/>
          </p:nvPr>
        </p:nvSpPr>
        <p:spPr>
          <a:prstGeom prst="rect">
            <a:avLst/>
          </a:prstGeom>
          <a:noFill/>
          <a:ln>
            <a:noFill/>
          </a:ln>
        </p:spPr>
        <p:txBody>
          <a:bodyPr spcFirstLastPara="1" vert="horz" wrap="square" lIns="91419" tIns="45697" rIns="91419" bIns="45697" rtlCol="0" anchor="t" anchorCtr="0">
            <a:noAutofit/>
          </a:bodyPr>
          <a:lstStyle/>
          <a:p>
            <a:pPr>
              <a:lnSpc>
                <a:spcPct val="100000"/>
              </a:lnSpc>
              <a:spcBef>
                <a:spcPts val="0"/>
              </a:spcBef>
              <a:buClr>
                <a:schemeClr val="accent4"/>
              </a:buClr>
              <a:buSzPts val="4800"/>
            </a:pPr>
            <a:r>
              <a:rPr lang="en-US" sz="4800" spc="300" dirty="0">
                <a:solidFill>
                  <a:schemeClr val="accent4"/>
                </a:solidFill>
                <a:ea typeface="Calibri"/>
                <a:cs typeface="Calibri"/>
                <a:sym typeface="Calibri"/>
              </a:rPr>
              <a:t>     - GLUCOSE</a:t>
            </a:r>
            <a:endParaRPr sz="4800" spc="300" dirty="0">
              <a:solidFill>
                <a:srgbClr val="FFFFFF"/>
              </a:solidFill>
              <a:ea typeface="Calibri"/>
              <a:cs typeface="Calibri"/>
              <a:sym typeface="Calibri"/>
            </a:endParaRPr>
          </a:p>
        </p:txBody>
      </p:sp>
      <p:pic>
        <p:nvPicPr>
          <p:cNvPr id="2" name="Picture 1" descr="A black background with white letters and a yellow dot&#10;&#10;Description automatically generated">
            <a:extLst>
              <a:ext uri="{FF2B5EF4-FFF2-40B4-BE49-F238E27FC236}">
                <a16:creationId xmlns:a16="http://schemas.microsoft.com/office/drawing/2014/main" id="{83379DDE-1AC8-5376-9FD9-A9EC354D9C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4412" y="4785391"/>
            <a:ext cx="885387" cy="521179"/>
          </a:xfrm>
          <a:prstGeom prst="rect">
            <a:avLst/>
          </a:prstGeom>
        </p:spPr>
      </p:pic>
    </p:spTree>
    <p:extLst>
      <p:ext uri="{BB962C8B-B14F-4D97-AF65-F5344CB8AC3E}">
        <p14:creationId xmlns:p14="http://schemas.microsoft.com/office/powerpoint/2010/main" val="154738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9"/>
          <p:cNvPicPr preferRelativeResize="0">
            <a:picLocks noGrp="1" noRot="1" noMove="1" noResize="1" noEditPoints="1" noAdjustHandles="1" noChangeArrowheads="1" noChangeShapeType="1" noCrop="1"/>
          </p:cNvPicPr>
          <p:nvPr/>
        </p:nvPicPr>
        <p:blipFill rotWithShape="1">
          <a:blip r:embed="rId4" cstate="email">
            <a:alphaModFix/>
            <a:extLst>
              <a:ext uri="{28A0092B-C50C-407E-A947-70E740481C1C}">
                <a14:useLocalDpi xmlns:a14="http://schemas.microsoft.com/office/drawing/2010/main"/>
              </a:ext>
            </a:extLst>
          </a:blip>
          <a:srcRect/>
          <a:stretch/>
        </p:blipFill>
        <p:spPr>
          <a:xfrm>
            <a:off x="428" y="241"/>
            <a:ext cx="12191144" cy="6857519"/>
          </a:xfrm>
          <a:prstGeom prst="rect">
            <a:avLst/>
          </a:prstGeom>
          <a:noFill/>
          <a:ln>
            <a:noFill/>
          </a:ln>
        </p:spPr>
      </p:pic>
      <p:pic>
        <p:nvPicPr>
          <p:cNvPr id="406" name="Google Shape;406;p9" descr="A qr code on a steering wheel&#10;&#10;Description automatically generated"/>
          <p:cNvPicPr preferRelativeResize="0">
            <a:picLocks noGrp="1"/>
          </p:cNvPicPr>
          <p:nvPr>
            <p:ph idx="1"/>
          </p:nvPr>
        </p:nvPicPr>
        <p:blipFill rotWithShape="1">
          <a:blip r:embed="rId5" cstate="email">
            <a:alphaModFix/>
            <a:extLst>
              <a:ext uri="{28A0092B-C50C-407E-A947-70E740481C1C}">
                <a14:useLocalDpi xmlns:a14="http://schemas.microsoft.com/office/drawing/2010/main"/>
              </a:ext>
            </a:extLst>
          </a:blip>
          <a:srcRect/>
          <a:stretch/>
        </p:blipFill>
        <p:spPr>
          <a:xfrm>
            <a:off x="5719071" y="-495615"/>
            <a:ext cx="977422" cy="2528908"/>
          </a:xfrm>
          <a:prstGeom prst="rect">
            <a:avLst/>
          </a:prstGeom>
          <a:solidFill>
            <a:srgbClr val="ECECEC"/>
          </a:solidFill>
          <a:ln>
            <a:noFill/>
          </a:ln>
          <a:effectLst>
            <a:outerShdw blurRad="65000" dist="50800" dir="12900000" kx="195000" ky="145000" algn="tl" rotWithShape="0">
              <a:srgbClr val="000000">
                <a:alpha val="29803"/>
              </a:srgbClr>
            </a:outerShdw>
          </a:effectLst>
        </p:spPr>
      </p:pic>
      <p:sp>
        <p:nvSpPr>
          <p:cNvPr id="408" name="Google Shape;408;p9"/>
          <p:cNvSpPr/>
          <p:nvPr/>
        </p:nvSpPr>
        <p:spPr>
          <a:xfrm>
            <a:off x="542099" y="975381"/>
            <a:ext cx="2291217" cy="4907240"/>
          </a:xfrm>
          <a:prstGeom prst="roundRect">
            <a:avLst>
              <a:gd name="adj" fmla="val 13850"/>
            </a:avLst>
          </a:prstGeom>
          <a:blipFill rotWithShape="1">
            <a:blip r:embed="rId6" cstate="email">
              <a:alphaModFix/>
              <a:extLst>
                <a:ext uri="{28A0092B-C50C-407E-A947-70E740481C1C}">
                  <a14:useLocalDpi xmlns:a14="http://schemas.microsoft.com/office/drawing/2010/main"/>
                </a:ext>
              </a:extLst>
            </a:blip>
            <a:stretch>
              <a:fillRect/>
            </a:stretch>
          </a:blipFill>
          <a:ln w="12700" cap="flat" cmpd="sng">
            <a:solidFill>
              <a:schemeClr val="accent4"/>
            </a:solidFill>
            <a:prstDash val="solid"/>
            <a:miter lim="800000"/>
            <a:headEnd type="none" w="sm" len="sm"/>
            <a:tailEnd type="none" w="sm" len="sm"/>
          </a:ln>
        </p:spPr>
        <p:txBody>
          <a:bodyPr spcFirstLastPara="1" wrap="square" lIns="91419" tIns="45697" rIns="91419" bIns="45697" anchor="ctr" anchorCtr="0">
            <a:noAutofit/>
          </a:bodyPr>
          <a:lstStyle/>
          <a:p>
            <a:pPr algn="ctr" defTabSz="914358">
              <a:buClr>
                <a:srgbClr val="000000"/>
              </a:buClr>
            </a:pPr>
            <a:endParaRPr kern="0">
              <a:solidFill>
                <a:prstClr val="white"/>
              </a:solidFill>
              <a:latin typeface="Calibri"/>
              <a:ea typeface="Calibri"/>
              <a:cs typeface="Calibri"/>
              <a:sym typeface="Calibri"/>
            </a:endParaRPr>
          </a:p>
        </p:txBody>
      </p:sp>
      <p:sp>
        <p:nvSpPr>
          <p:cNvPr id="409" name="Google Shape;409;p9"/>
          <p:cNvSpPr/>
          <p:nvPr/>
        </p:nvSpPr>
        <p:spPr>
          <a:xfrm>
            <a:off x="3480961" y="975381"/>
            <a:ext cx="2291217" cy="4907240"/>
          </a:xfrm>
          <a:prstGeom prst="roundRect">
            <a:avLst>
              <a:gd name="adj" fmla="val 13850"/>
            </a:avLst>
          </a:prstGeom>
          <a:blipFill>
            <a:blip r:embed="rId7" cstate="screen">
              <a:extLst>
                <a:ext uri="{28A0092B-C50C-407E-A947-70E740481C1C}">
                  <a14:useLocalDpi xmlns:a14="http://schemas.microsoft.com/office/drawing/2010/main"/>
                </a:ext>
              </a:extLst>
            </a:blip>
            <a:stretch>
              <a:fillRect/>
            </a:stretch>
          </a:blipFill>
          <a:ln w="12700" cap="flat" cmpd="sng">
            <a:solidFill>
              <a:schemeClr val="accent4"/>
            </a:solidFill>
            <a:prstDash val="solid"/>
            <a:miter lim="800000"/>
            <a:headEnd type="none" w="sm" len="sm"/>
            <a:tailEnd type="none" w="sm" len="sm"/>
          </a:ln>
        </p:spPr>
        <p:txBody>
          <a:bodyPr spcFirstLastPara="1" wrap="square" lIns="91419" tIns="45697" rIns="91419" bIns="45697" anchor="ctr" anchorCtr="0">
            <a:noAutofit/>
          </a:bodyPr>
          <a:lstStyle/>
          <a:p>
            <a:pPr algn="ctr" defTabSz="914358">
              <a:buClr>
                <a:srgbClr val="000000"/>
              </a:buClr>
            </a:pPr>
            <a:endParaRPr kern="0">
              <a:solidFill>
                <a:prstClr val="white"/>
              </a:solidFill>
              <a:latin typeface="Calibri"/>
              <a:ea typeface="Calibri"/>
              <a:cs typeface="Calibri"/>
              <a:sym typeface="Calibri"/>
            </a:endParaRPr>
          </a:p>
        </p:txBody>
      </p:sp>
      <p:sp>
        <p:nvSpPr>
          <p:cNvPr id="410" name="Google Shape;410;p9"/>
          <p:cNvSpPr txBox="1"/>
          <p:nvPr/>
        </p:nvSpPr>
        <p:spPr>
          <a:xfrm rot="-5400000">
            <a:off x="-757540" y="5729945"/>
            <a:ext cx="1879147" cy="369285"/>
          </a:xfrm>
          <a:prstGeom prst="rect">
            <a:avLst/>
          </a:prstGeom>
          <a:noFill/>
          <a:ln>
            <a:noFill/>
          </a:ln>
        </p:spPr>
        <p:txBody>
          <a:bodyPr spcFirstLastPara="1" wrap="square" lIns="91419" tIns="45697" rIns="91419" bIns="45697" anchor="t" anchorCtr="0">
            <a:spAutoFit/>
          </a:bodyPr>
          <a:lstStyle/>
          <a:p>
            <a:pPr defTabSz="914358">
              <a:buClr>
                <a:srgbClr val="000000"/>
              </a:buClr>
            </a:pPr>
            <a:r>
              <a:rPr lang="en-US" kern="0" spc="300" dirty="0">
                <a:solidFill>
                  <a:srgbClr val="FFC000"/>
                </a:solidFill>
                <a:latin typeface="Calibri Light" panose="020F0302020204030204"/>
                <a:ea typeface="Calibri"/>
                <a:cs typeface="Calibri"/>
                <a:sym typeface="Calibri"/>
              </a:rPr>
              <a:t>GLUCOSE</a:t>
            </a:r>
            <a:endParaRPr kern="0" spc="300" dirty="0">
              <a:solidFill>
                <a:prstClr val="black"/>
              </a:solidFill>
              <a:latin typeface="Calibri Light" panose="020F0302020204030204"/>
              <a:ea typeface="Calibri"/>
              <a:cs typeface="Calibri"/>
              <a:sym typeface="Calibri"/>
            </a:endParaRPr>
          </a:p>
        </p:txBody>
      </p:sp>
      <p:pic>
        <p:nvPicPr>
          <p:cNvPr id="411" name="Google Shape;411;p9"/>
          <p:cNvPicPr preferRelativeResize="0"/>
          <p:nvPr/>
        </p:nvPicPr>
        <p:blipFill>
          <a:blip r:embed="rId8" cstate="screen">
            <a:extLst>
              <a:ext uri="{28A0092B-C50C-407E-A947-70E740481C1C}">
                <a14:useLocalDpi xmlns:a14="http://schemas.microsoft.com/office/drawing/2010/main"/>
              </a:ext>
            </a:extLst>
          </a:blip>
          <a:srcRect/>
          <a:stretch/>
        </p:blipFill>
        <p:spPr>
          <a:xfrm>
            <a:off x="6419823" y="975380"/>
            <a:ext cx="2291217" cy="4958770"/>
          </a:xfrm>
          <a:prstGeom prst="roundRect">
            <a:avLst>
              <a:gd name="adj" fmla="val 16667"/>
            </a:avLst>
          </a:prstGeom>
          <a:blipFill rotWithShape="1">
            <a:blip r:embed="rId9" cstate="email">
              <a:alphaModFix/>
              <a:extLst>
                <a:ext uri="{28A0092B-C50C-407E-A947-70E740481C1C}">
                  <a14:useLocalDpi xmlns:a14="http://schemas.microsoft.com/office/drawing/2010/main"/>
                </a:ext>
              </a:extLst>
            </a:blip>
            <a:stretch>
              <a:fillRect/>
            </a:stretch>
          </a:blipFill>
          <a:ln w="9525" cap="flat" cmpd="sng">
            <a:solidFill>
              <a:schemeClr val="accent4"/>
            </a:solidFill>
            <a:prstDash val="solid"/>
            <a:round/>
            <a:headEnd type="none" w="sm" len="sm"/>
            <a:tailEnd type="none" w="sm" len="sm"/>
          </a:ln>
        </p:spPr>
      </p:pic>
      <p:pic>
        <p:nvPicPr>
          <p:cNvPr id="2" name="Google Shape;407;p9" descr="upload.wikimedia.org/wikipedia/commons/thumb/d/d0/...">
            <a:extLst>
              <a:ext uri="{FF2B5EF4-FFF2-40B4-BE49-F238E27FC236}">
                <a16:creationId xmlns:a16="http://schemas.microsoft.com/office/drawing/2014/main" id="{3C0E2ADB-7680-6C7E-4796-FA7314BA28F7}"/>
              </a:ext>
            </a:extLst>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8964391" y="2489452"/>
            <a:ext cx="373019" cy="373019"/>
          </a:xfrm>
          <a:prstGeom prst="rect">
            <a:avLst/>
          </a:prstGeom>
          <a:solidFill>
            <a:srgbClr val="ECECEC"/>
          </a:solidFill>
          <a:ln>
            <a:noFill/>
          </a:ln>
          <a:effectLst>
            <a:outerShdw blurRad="57150" dist="37500" dir="7560000" sy="98000" kx="110000" ky="200000" algn="tl" rotWithShape="0">
              <a:srgbClr val="000000">
                <a:alpha val="20000"/>
              </a:srgbClr>
            </a:outerShdw>
          </a:effectLst>
          <a:scene3d>
            <a:camera prst="orthographicFront">
              <a:rot lat="2856000" lon="1770000" rev="1602000"/>
            </a:camera>
            <a:lightRig rig="threePt" dir="t"/>
          </a:scene3d>
        </p:spPr>
      </p:pic>
      <p:pic>
        <p:nvPicPr>
          <p:cNvPr id="412" name="Google Shape;412;p9"/>
          <p:cNvPicPr preferRelativeResize="0"/>
          <p:nvPr/>
        </p:nvPicPr>
        <p:blipFill>
          <a:blip r:embed="rId11" cstate="screen">
            <a:extLst>
              <a:ext uri="{28A0092B-C50C-407E-A947-70E740481C1C}">
                <a14:useLocalDpi xmlns:a14="http://schemas.microsoft.com/office/drawing/2010/main"/>
              </a:ext>
            </a:extLst>
          </a:blip>
          <a:srcRect/>
          <a:stretch/>
        </p:blipFill>
        <p:spPr>
          <a:xfrm>
            <a:off x="9358685" y="975380"/>
            <a:ext cx="2291217" cy="4958770"/>
          </a:xfrm>
          <a:prstGeom prst="roundRect">
            <a:avLst>
              <a:gd name="adj" fmla="val 16667"/>
            </a:avLst>
          </a:prstGeom>
          <a:blipFill rotWithShape="1">
            <a:blip r:embed="rId9" cstate="email">
              <a:extLst>
                <a:ext uri="{28A0092B-C50C-407E-A947-70E740481C1C}">
                  <a14:useLocalDpi xmlns:a14="http://schemas.microsoft.com/office/drawing/2010/main"/>
                </a:ext>
              </a:extLst>
            </a:blip>
            <a:stretch>
              <a:fillRect/>
            </a:stretch>
          </a:blipFill>
          <a:ln w="9525" cap="flat" cmpd="sng">
            <a:solidFill>
              <a:schemeClr val="accent4"/>
            </a:solidFill>
            <a:prstDash val="solid"/>
            <a:round/>
            <a:headEnd type="none" w="sm" len="sm"/>
            <a:tailEnd type="none" w="sm" len="sm"/>
          </a:ln>
        </p:spPr>
      </p:pic>
      <p:pic>
        <p:nvPicPr>
          <p:cNvPr id="3" name="Google Shape;806;p23">
            <a:extLst>
              <a:ext uri="{FF2B5EF4-FFF2-40B4-BE49-F238E27FC236}">
                <a16:creationId xmlns:a16="http://schemas.microsoft.com/office/drawing/2014/main" id="{D139CCDF-3E3A-ADB3-3E7D-3F160397457A}"/>
              </a:ext>
            </a:extLst>
          </p:cNvPr>
          <p:cNvPicPr preferRelativeResize="0">
            <a:picLocks noChangeAspect="1"/>
          </p:cNvPicPr>
          <p:nvPr/>
        </p:nvPicPr>
        <p:blipFill>
          <a:blip r:embed="rId12" cstate="screen">
            <a:extLst>
              <a:ext uri="{28A0092B-C50C-407E-A947-70E740481C1C}">
                <a14:useLocalDpi xmlns:a14="http://schemas.microsoft.com/office/drawing/2010/main"/>
              </a:ext>
            </a:extLst>
          </a:blip>
          <a:srcRect/>
          <a:stretch/>
        </p:blipFill>
        <p:spPr>
          <a:xfrm>
            <a:off x="11524652" y="6348282"/>
            <a:ext cx="580738" cy="341849"/>
          </a:xfrm>
          <a:prstGeom prst="rect">
            <a:avLst/>
          </a:prstGeom>
          <a:noFill/>
          <a:ln>
            <a:noFill/>
          </a:ln>
        </p:spPr>
      </p:pic>
      <p:sp>
        <p:nvSpPr>
          <p:cNvPr id="4" name="TextBox 3">
            <a:extLst>
              <a:ext uri="{FF2B5EF4-FFF2-40B4-BE49-F238E27FC236}">
                <a16:creationId xmlns:a16="http://schemas.microsoft.com/office/drawing/2014/main" id="{4118907D-C297-E322-E3B0-1B8F1C749752}"/>
              </a:ext>
            </a:extLst>
          </p:cNvPr>
          <p:cNvSpPr txBox="1"/>
          <p:nvPr/>
        </p:nvSpPr>
        <p:spPr>
          <a:xfrm>
            <a:off x="3480961" y="6147924"/>
            <a:ext cx="5230079" cy="400110"/>
          </a:xfrm>
          <a:prstGeom prst="rect">
            <a:avLst/>
          </a:prstGeom>
          <a:noFill/>
        </p:spPr>
        <p:txBody>
          <a:bodyPr wrap="square" anchor="ctr">
            <a:spAutoFit/>
          </a:bodyPr>
          <a:lstStyle>
            <a:defPPr marR="0" lvl="0" algn="l" rtl="0">
              <a:lnSpc>
                <a:spcPct val="100000"/>
              </a:lnSpc>
              <a:spcBef>
                <a:spcPts val="0"/>
              </a:spcBef>
              <a:spcAft>
                <a:spcPts val="0"/>
              </a:spcAft>
            </a:defPPr>
            <a:lvl1pPr algn="ctr">
              <a:defRPr sz="2000" spc="300">
                <a:solidFill>
                  <a:schemeClr val="accent4"/>
                </a:solidFill>
                <a:latin typeface="+mj-lt"/>
                <a:ea typeface="Calibri"/>
                <a:cs typeface="Calibri"/>
              </a:defRPr>
            </a:lvl1pPr>
          </a:lstStyle>
          <a:p>
            <a:pPr defTabSz="914358">
              <a:buClr>
                <a:srgbClr val="000000"/>
              </a:buClr>
            </a:pPr>
            <a:r>
              <a:rPr lang="en-US" kern="0" dirty="0">
                <a:solidFill>
                  <a:srgbClr val="FFC000"/>
                </a:solidFill>
                <a:latin typeface="Calibri Light" panose="020F0302020204030204"/>
                <a:sym typeface="Calibri"/>
              </a:rPr>
              <a:t>SIN INSTALACIÓN – SIN REGISTRO</a:t>
            </a:r>
            <a:endParaRPr lang="en-SG" kern="0" dirty="0">
              <a:solidFill>
                <a:srgbClr val="FFC000"/>
              </a:solidFill>
              <a:latin typeface="Calibri Light" panose="020F0302020204030204"/>
              <a:sym typeface="Arial"/>
            </a:endParaRPr>
          </a:p>
        </p:txBody>
      </p:sp>
    </p:spTree>
    <p:custDataLst>
      <p:tags r:id="rId1"/>
    </p:custDataLst>
    <p:extLst>
      <p:ext uri="{BB962C8B-B14F-4D97-AF65-F5344CB8AC3E}">
        <p14:creationId xmlns:p14="http://schemas.microsoft.com/office/powerpoint/2010/main" val="49217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fade">
                                      <p:cBhvr>
                                        <p:cTn id="7" dur="500"/>
                                        <p:tgtEl>
                                          <p:spTgt spid="4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
                                        </p:tgtEl>
                                        <p:attrNameLst>
                                          <p:attrName>style.visibility</p:attrName>
                                        </p:attrNameLst>
                                      </p:cBhvr>
                                      <p:to>
                                        <p:strVal val="visible"/>
                                      </p:to>
                                    </p:set>
                                    <p:animEffect transition="in" filter="fade">
                                      <p:cBhvr>
                                        <p:cTn id="12" dur="500"/>
                                        <p:tgtEl>
                                          <p:spTgt spid="40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9"/>
          <p:cNvPicPr preferRelativeResize="0">
            <a:picLocks noGrp="1" noRot="1" noMove="1" noResize="1" noEditPoints="1" noAdjustHandles="1" noChangeArrowheads="1" noChangeShapeType="1" noCrop="1"/>
          </p:cNvPicPr>
          <p:nvPr/>
        </p:nvPicPr>
        <p:blipFill rotWithShape="1">
          <a:blip r:embed="rId4" cstate="email">
            <a:alphaModFix/>
            <a:extLst>
              <a:ext uri="{28A0092B-C50C-407E-A947-70E740481C1C}">
                <a14:useLocalDpi xmlns:a14="http://schemas.microsoft.com/office/drawing/2010/main"/>
              </a:ext>
            </a:extLst>
          </a:blip>
          <a:srcRect/>
          <a:stretch/>
        </p:blipFill>
        <p:spPr>
          <a:xfrm>
            <a:off x="428" y="241"/>
            <a:ext cx="12191144" cy="6857519"/>
          </a:xfrm>
          <a:prstGeom prst="rect">
            <a:avLst/>
          </a:prstGeom>
          <a:noFill/>
          <a:ln>
            <a:noFill/>
          </a:ln>
        </p:spPr>
      </p:pic>
      <p:pic>
        <p:nvPicPr>
          <p:cNvPr id="406" name="Google Shape;406;p9" descr="A qr code on a steering wheel&#10;&#10;Description automatically generated"/>
          <p:cNvPicPr preferRelativeResize="0">
            <a:picLocks noGrp="1"/>
          </p:cNvPicPr>
          <p:nvPr>
            <p:ph idx="1"/>
          </p:nvPr>
        </p:nvPicPr>
        <p:blipFill rotWithShape="1">
          <a:blip r:embed="rId5" cstate="email">
            <a:alphaModFix/>
            <a:extLst>
              <a:ext uri="{28A0092B-C50C-407E-A947-70E740481C1C}">
                <a14:useLocalDpi xmlns:a14="http://schemas.microsoft.com/office/drawing/2010/main"/>
              </a:ext>
            </a:extLst>
          </a:blip>
          <a:srcRect/>
          <a:stretch/>
        </p:blipFill>
        <p:spPr>
          <a:xfrm>
            <a:off x="5719071" y="-495615"/>
            <a:ext cx="977422" cy="2528908"/>
          </a:xfrm>
          <a:prstGeom prst="rect">
            <a:avLst/>
          </a:prstGeom>
          <a:solidFill>
            <a:srgbClr val="ECECEC"/>
          </a:solidFill>
          <a:ln>
            <a:noFill/>
          </a:ln>
          <a:effectLst>
            <a:outerShdw blurRad="65000" dist="50800" dir="12900000" kx="195000" ky="145000" algn="tl" rotWithShape="0">
              <a:srgbClr val="000000">
                <a:alpha val="29803"/>
              </a:srgbClr>
            </a:outerShdw>
          </a:effectLst>
        </p:spPr>
      </p:pic>
      <p:sp>
        <p:nvSpPr>
          <p:cNvPr id="408" name="Google Shape;408;p9"/>
          <p:cNvSpPr/>
          <p:nvPr/>
        </p:nvSpPr>
        <p:spPr>
          <a:xfrm>
            <a:off x="542099" y="975381"/>
            <a:ext cx="2291217" cy="4907240"/>
          </a:xfrm>
          <a:prstGeom prst="roundRect">
            <a:avLst>
              <a:gd name="adj" fmla="val 13850"/>
            </a:avLst>
          </a:prstGeom>
          <a:blipFill>
            <a:blip r:embed="rId6" cstate="screen">
              <a:extLst>
                <a:ext uri="{28A0092B-C50C-407E-A947-70E740481C1C}">
                  <a14:useLocalDpi xmlns:a14="http://schemas.microsoft.com/office/drawing/2010/main"/>
                </a:ext>
              </a:extLst>
            </a:blip>
            <a:stretch>
              <a:fillRect/>
            </a:stretch>
          </a:blipFill>
          <a:ln w="12700" cap="flat" cmpd="sng">
            <a:solidFill>
              <a:schemeClr val="accent4"/>
            </a:solidFill>
            <a:prstDash val="solid"/>
            <a:miter lim="800000"/>
            <a:headEnd type="none" w="sm" len="sm"/>
            <a:tailEnd type="none" w="sm" len="sm"/>
          </a:ln>
        </p:spPr>
        <p:txBody>
          <a:bodyPr spcFirstLastPara="1" wrap="square" lIns="91419" tIns="45697" rIns="91419" bIns="45697" anchor="ctr" anchorCtr="0">
            <a:noAutofit/>
          </a:bodyPr>
          <a:lstStyle/>
          <a:p>
            <a:pPr algn="ctr" defTabSz="914358">
              <a:buClr>
                <a:srgbClr val="000000"/>
              </a:buClr>
            </a:pPr>
            <a:endParaRPr kern="0">
              <a:solidFill>
                <a:prstClr val="white"/>
              </a:solidFill>
              <a:latin typeface="Calibri"/>
              <a:ea typeface="Calibri"/>
              <a:cs typeface="Calibri"/>
              <a:sym typeface="Calibri"/>
            </a:endParaRPr>
          </a:p>
        </p:txBody>
      </p:sp>
      <p:sp>
        <p:nvSpPr>
          <p:cNvPr id="409" name="Google Shape;409;p9"/>
          <p:cNvSpPr/>
          <p:nvPr/>
        </p:nvSpPr>
        <p:spPr>
          <a:xfrm>
            <a:off x="3480961" y="975381"/>
            <a:ext cx="2291217" cy="4907240"/>
          </a:xfrm>
          <a:prstGeom prst="roundRect">
            <a:avLst>
              <a:gd name="adj" fmla="val 13850"/>
            </a:avLst>
          </a:prstGeom>
          <a:blipFill>
            <a:blip r:embed="rId7" cstate="screen">
              <a:extLst>
                <a:ext uri="{28A0092B-C50C-407E-A947-70E740481C1C}">
                  <a14:useLocalDpi xmlns:a14="http://schemas.microsoft.com/office/drawing/2010/main"/>
                </a:ext>
              </a:extLst>
            </a:blip>
            <a:stretch>
              <a:fillRect/>
            </a:stretch>
          </a:blipFill>
          <a:ln w="12700" cap="flat" cmpd="sng">
            <a:solidFill>
              <a:schemeClr val="accent4"/>
            </a:solidFill>
            <a:prstDash val="solid"/>
            <a:miter lim="800000"/>
            <a:headEnd type="none" w="sm" len="sm"/>
            <a:tailEnd type="none" w="sm" len="sm"/>
          </a:ln>
        </p:spPr>
        <p:txBody>
          <a:bodyPr spcFirstLastPara="1" wrap="square" lIns="91419" tIns="45697" rIns="91419" bIns="45697" anchor="ctr" anchorCtr="0">
            <a:noAutofit/>
          </a:bodyPr>
          <a:lstStyle/>
          <a:p>
            <a:pPr algn="ctr" defTabSz="914358">
              <a:buClr>
                <a:srgbClr val="000000"/>
              </a:buClr>
            </a:pPr>
            <a:endParaRPr kern="0">
              <a:solidFill>
                <a:prstClr val="white"/>
              </a:solidFill>
              <a:latin typeface="Calibri"/>
              <a:ea typeface="Calibri"/>
              <a:cs typeface="Calibri"/>
              <a:sym typeface="Calibri"/>
            </a:endParaRPr>
          </a:p>
        </p:txBody>
      </p:sp>
      <p:sp>
        <p:nvSpPr>
          <p:cNvPr id="410" name="Google Shape;410;p9"/>
          <p:cNvSpPr txBox="1"/>
          <p:nvPr/>
        </p:nvSpPr>
        <p:spPr>
          <a:xfrm rot="-5400000">
            <a:off x="-757540" y="5729945"/>
            <a:ext cx="1879147" cy="369285"/>
          </a:xfrm>
          <a:prstGeom prst="rect">
            <a:avLst/>
          </a:prstGeom>
          <a:noFill/>
          <a:ln>
            <a:noFill/>
          </a:ln>
        </p:spPr>
        <p:txBody>
          <a:bodyPr spcFirstLastPara="1" wrap="square" lIns="91419" tIns="45697" rIns="91419" bIns="45697" anchor="t" anchorCtr="0">
            <a:spAutoFit/>
          </a:bodyPr>
          <a:lstStyle/>
          <a:p>
            <a:pPr defTabSz="914358">
              <a:buClr>
                <a:srgbClr val="000000"/>
              </a:buClr>
            </a:pPr>
            <a:r>
              <a:rPr lang="en-US" kern="0" spc="300" dirty="0">
                <a:solidFill>
                  <a:srgbClr val="FFC000"/>
                </a:solidFill>
                <a:latin typeface="Calibri Light" panose="020F0302020204030204"/>
                <a:ea typeface="Calibri"/>
                <a:cs typeface="Calibri"/>
                <a:sym typeface="Calibri"/>
              </a:rPr>
              <a:t>GLUCOSE</a:t>
            </a:r>
            <a:endParaRPr kern="0" spc="300" dirty="0">
              <a:solidFill>
                <a:prstClr val="black"/>
              </a:solidFill>
              <a:latin typeface="Calibri Light" panose="020F0302020204030204"/>
              <a:ea typeface="Calibri"/>
              <a:cs typeface="Calibri"/>
              <a:sym typeface="Calibri"/>
            </a:endParaRPr>
          </a:p>
        </p:txBody>
      </p:sp>
      <p:pic>
        <p:nvPicPr>
          <p:cNvPr id="411" name="Google Shape;411;p9"/>
          <p:cNvPicPr preferRelativeResize="0"/>
          <p:nvPr/>
        </p:nvPicPr>
        <p:blipFill>
          <a:blip r:embed="rId8" cstate="screen">
            <a:extLst>
              <a:ext uri="{28A0092B-C50C-407E-A947-70E740481C1C}">
                <a14:useLocalDpi xmlns:a14="http://schemas.microsoft.com/office/drawing/2010/main"/>
              </a:ext>
            </a:extLst>
          </a:blip>
          <a:srcRect/>
          <a:stretch/>
        </p:blipFill>
        <p:spPr>
          <a:xfrm>
            <a:off x="6419823" y="975380"/>
            <a:ext cx="2291217" cy="4958770"/>
          </a:xfrm>
          <a:prstGeom prst="roundRect">
            <a:avLst>
              <a:gd name="adj" fmla="val 16667"/>
            </a:avLst>
          </a:prstGeom>
          <a:blipFill rotWithShape="1">
            <a:blip r:embed="rId9" cstate="email">
              <a:alphaModFix/>
              <a:extLst>
                <a:ext uri="{28A0092B-C50C-407E-A947-70E740481C1C}">
                  <a14:useLocalDpi xmlns:a14="http://schemas.microsoft.com/office/drawing/2010/main"/>
                </a:ext>
              </a:extLst>
            </a:blip>
            <a:stretch>
              <a:fillRect/>
            </a:stretch>
          </a:blipFill>
          <a:ln w="9525" cap="flat" cmpd="sng">
            <a:solidFill>
              <a:schemeClr val="accent4"/>
            </a:solidFill>
            <a:prstDash val="solid"/>
            <a:round/>
            <a:headEnd type="none" w="sm" len="sm"/>
            <a:tailEnd type="none" w="sm" len="sm"/>
          </a:ln>
        </p:spPr>
      </p:pic>
      <p:pic>
        <p:nvPicPr>
          <p:cNvPr id="2" name="Google Shape;407;p9" descr="upload.wikimedia.org/wikipedia/commons/thumb/d/d0/...">
            <a:extLst>
              <a:ext uri="{FF2B5EF4-FFF2-40B4-BE49-F238E27FC236}">
                <a16:creationId xmlns:a16="http://schemas.microsoft.com/office/drawing/2014/main" id="{3C0E2ADB-7680-6C7E-4796-FA7314BA28F7}"/>
              </a:ext>
            </a:extLst>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8964391" y="2489452"/>
            <a:ext cx="373019" cy="373019"/>
          </a:xfrm>
          <a:prstGeom prst="rect">
            <a:avLst/>
          </a:prstGeom>
          <a:solidFill>
            <a:srgbClr val="ECECEC"/>
          </a:solidFill>
          <a:ln>
            <a:noFill/>
          </a:ln>
          <a:effectLst>
            <a:outerShdw blurRad="57150" dist="37500" dir="7560000" sy="98000" kx="110000" ky="200000" algn="tl" rotWithShape="0">
              <a:srgbClr val="000000">
                <a:alpha val="20000"/>
              </a:srgbClr>
            </a:outerShdw>
          </a:effectLst>
          <a:scene3d>
            <a:camera prst="orthographicFront">
              <a:rot lat="2856000" lon="1770000" rev="1602000"/>
            </a:camera>
            <a:lightRig rig="threePt" dir="t"/>
          </a:scene3d>
        </p:spPr>
      </p:pic>
      <p:pic>
        <p:nvPicPr>
          <p:cNvPr id="412" name="Google Shape;412;p9"/>
          <p:cNvPicPr preferRelativeResize="0"/>
          <p:nvPr/>
        </p:nvPicPr>
        <p:blipFill>
          <a:blip r:embed="rId11" cstate="screen">
            <a:extLst>
              <a:ext uri="{28A0092B-C50C-407E-A947-70E740481C1C}">
                <a14:useLocalDpi xmlns:a14="http://schemas.microsoft.com/office/drawing/2010/main"/>
              </a:ext>
            </a:extLst>
          </a:blip>
          <a:srcRect/>
          <a:stretch/>
        </p:blipFill>
        <p:spPr>
          <a:xfrm>
            <a:off x="9358685" y="975380"/>
            <a:ext cx="2291217" cy="4958770"/>
          </a:xfrm>
          <a:prstGeom prst="roundRect">
            <a:avLst>
              <a:gd name="adj" fmla="val 16667"/>
            </a:avLst>
          </a:prstGeom>
          <a:blipFill rotWithShape="1">
            <a:blip r:embed="rId9" cstate="email">
              <a:extLst>
                <a:ext uri="{28A0092B-C50C-407E-A947-70E740481C1C}">
                  <a14:useLocalDpi xmlns:a14="http://schemas.microsoft.com/office/drawing/2010/main"/>
                </a:ext>
              </a:extLst>
            </a:blip>
            <a:stretch>
              <a:fillRect/>
            </a:stretch>
          </a:blipFill>
          <a:ln w="9525" cap="flat" cmpd="sng">
            <a:solidFill>
              <a:schemeClr val="accent4"/>
            </a:solidFill>
            <a:prstDash val="solid"/>
            <a:round/>
            <a:headEnd type="none" w="sm" len="sm"/>
            <a:tailEnd type="none" w="sm" len="sm"/>
          </a:ln>
        </p:spPr>
      </p:pic>
      <p:sp>
        <p:nvSpPr>
          <p:cNvPr id="5" name="Google Shape;465;p11">
            <a:extLst>
              <a:ext uri="{FF2B5EF4-FFF2-40B4-BE49-F238E27FC236}">
                <a16:creationId xmlns:a16="http://schemas.microsoft.com/office/drawing/2014/main" id="{5C13447D-3904-1559-D7C2-95BA4F03471D}"/>
              </a:ext>
            </a:extLst>
          </p:cNvPr>
          <p:cNvSpPr txBox="1"/>
          <p:nvPr/>
        </p:nvSpPr>
        <p:spPr>
          <a:xfrm>
            <a:off x="536003" y="6055614"/>
            <a:ext cx="2291217" cy="584729"/>
          </a:xfrm>
          <a:prstGeom prst="rect">
            <a:avLst/>
          </a:prstGeom>
          <a:noFill/>
          <a:ln>
            <a:noFill/>
          </a:ln>
        </p:spPr>
        <p:txBody>
          <a:bodyPr spcFirstLastPara="1" wrap="square" lIns="91419" tIns="45697" rIns="91419" bIns="45697" anchor="ctr" anchorCtr="0">
            <a:spAutoFit/>
          </a:bodyPr>
          <a:lstStyle/>
          <a:p>
            <a:pPr algn="ctr" defTabSz="914358">
              <a:buClr>
                <a:srgbClr val="000000"/>
              </a:buClr>
            </a:pPr>
            <a:r>
              <a:rPr lang="en-US" sz="1600" kern="0" spc="300" dirty="0">
                <a:solidFill>
                  <a:srgbClr val="FFC000"/>
                </a:solidFill>
                <a:latin typeface="Calibri Light" panose="020F0302020204030204"/>
                <a:ea typeface="Calibri"/>
                <a:cs typeface="Calibri"/>
                <a:sym typeface="Calibri"/>
              </a:rPr>
              <a:t>PERSONALIZADO Y CONTEXTUAL</a:t>
            </a:r>
          </a:p>
        </p:txBody>
      </p:sp>
      <p:sp>
        <p:nvSpPr>
          <p:cNvPr id="7" name="TextBox 6">
            <a:extLst>
              <a:ext uri="{FF2B5EF4-FFF2-40B4-BE49-F238E27FC236}">
                <a16:creationId xmlns:a16="http://schemas.microsoft.com/office/drawing/2014/main" id="{FC53E428-EC19-EB15-D2A5-DF31302712A9}"/>
              </a:ext>
            </a:extLst>
          </p:cNvPr>
          <p:cNvSpPr txBox="1"/>
          <p:nvPr/>
        </p:nvSpPr>
        <p:spPr>
          <a:xfrm>
            <a:off x="9337409" y="6147924"/>
            <a:ext cx="2312493" cy="400110"/>
          </a:xfrm>
          <a:prstGeom prst="rect">
            <a:avLst/>
          </a:prstGeom>
          <a:noFill/>
        </p:spPr>
        <p:txBody>
          <a:bodyPr wrap="square" anchor="ctr">
            <a:spAutoFit/>
          </a:bodyPr>
          <a:lstStyle/>
          <a:p>
            <a:pPr algn="ctr" defTabSz="914358">
              <a:buClr>
                <a:srgbClr val="000000"/>
              </a:buClr>
            </a:pPr>
            <a:r>
              <a:rPr lang="en-US" sz="2000" kern="0" spc="300" dirty="0">
                <a:solidFill>
                  <a:srgbClr val="FFC000"/>
                </a:solidFill>
                <a:latin typeface="Calibri Light" panose="020F0302020204030204"/>
                <a:ea typeface="Calibri"/>
                <a:cs typeface="Calibri"/>
                <a:sym typeface="Calibri"/>
              </a:rPr>
              <a:t>MULTILINGUE</a:t>
            </a:r>
            <a:endParaRPr lang="en-SG" sz="2000" kern="0" dirty="0">
              <a:solidFill>
                <a:srgbClr val="000000"/>
              </a:solidFill>
              <a:latin typeface="Arial"/>
              <a:cs typeface="Arial"/>
              <a:sym typeface="Arial"/>
            </a:endParaRPr>
          </a:p>
        </p:txBody>
      </p:sp>
      <p:sp>
        <p:nvSpPr>
          <p:cNvPr id="9" name="TextBox 8">
            <a:extLst>
              <a:ext uri="{FF2B5EF4-FFF2-40B4-BE49-F238E27FC236}">
                <a16:creationId xmlns:a16="http://schemas.microsoft.com/office/drawing/2014/main" id="{9952E544-53AE-BD13-E6C5-F44F726D14B2}"/>
              </a:ext>
            </a:extLst>
          </p:cNvPr>
          <p:cNvSpPr txBox="1"/>
          <p:nvPr/>
        </p:nvSpPr>
        <p:spPr>
          <a:xfrm>
            <a:off x="3480961" y="6147924"/>
            <a:ext cx="5230079" cy="400110"/>
          </a:xfrm>
          <a:prstGeom prst="rect">
            <a:avLst/>
          </a:prstGeom>
          <a:noFill/>
        </p:spPr>
        <p:txBody>
          <a:bodyPr wrap="square" anchor="ctr">
            <a:spAutoFit/>
          </a:bodyPr>
          <a:lstStyle>
            <a:defPPr marR="0" lvl="0" algn="l" rtl="0">
              <a:lnSpc>
                <a:spcPct val="100000"/>
              </a:lnSpc>
              <a:spcBef>
                <a:spcPts val="0"/>
              </a:spcBef>
              <a:spcAft>
                <a:spcPts val="0"/>
              </a:spcAft>
            </a:defPPr>
            <a:lvl1pPr algn="ctr">
              <a:defRPr sz="2000" spc="300">
                <a:solidFill>
                  <a:schemeClr val="accent4"/>
                </a:solidFill>
                <a:latin typeface="+mj-lt"/>
                <a:ea typeface="Calibri"/>
                <a:cs typeface="Calibri"/>
              </a:defRPr>
            </a:lvl1pPr>
          </a:lstStyle>
          <a:p>
            <a:pPr defTabSz="914358">
              <a:buClr>
                <a:srgbClr val="000000"/>
              </a:buClr>
            </a:pPr>
            <a:r>
              <a:rPr lang="en-US" kern="0" dirty="0">
                <a:solidFill>
                  <a:srgbClr val="FFC000"/>
                </a:solidFill>
                <a:latin typeface="Calibri Light" panose="020F0302020204030204"/>
                <a:sym typeface="Calibri"/>
              </a:rPr>
              <a:t>MULTIMODAL</a:t>
            </a:r>
            <a:endParaRPr lang="en-SG" kern="0" dirty="0">
              <a:solidFill>
                <a:srgbClr val="FFC000"/>
              </a:solidFill>
              <a:latin typeface="Calibri Light" panose="020F0302020204030204"/>
              <a:sym typeface="Arial"/>
            </a:endParaRPr>
          </a:p>
        </p:txBody>
      </p:sp>
      <p:pic>
        <p:nvPicPr>
          <p:cNvPr id="3" name="Google Shape;806;p23">
            <a:extLst>
              <a:ext uri="{FF2B5EF4-FFF2-40B4-BE49-F238E27FC236}">
                <a16:creationId xmlns:a16="http://schemas.microsoft.com/office/drawing/2014/main" id="{49D308F1-D3B0-277C-94B9-5529A45814EA}"/>
              </a:ext>
            </a:extLst>
          </p:cNvPr>
          <p:cNvPicPr preferRelativeResize="0">
            <a:picLocks noChangeAspect="1"/>
          </p:cNvPicPr>
          <p:nvPr/>
        </p:nvPicPr>
        <p:blipFill>
          <a:blip r:embed="rId12" cstate="screen">
            <a:extLst>
              <a:ext uri="{28A0092B-C50C-407E-A947-70E740481C1C}">
                <a14:useLocalDpi xmlns:a14="http://schemas.microsoft.com/office/drawing/2010/main"/>
              </a:ext>
            </a:extLst>
          </a:blip>
          <a:srcRect/>
          <a:stretch/>
        </p:blipFill>
        <p:spPr>
          <a:xfrm>
            <a:off x="11524652" y="6348282"/>
            <a:ext cx="580738" cy="341849"/>
          </a:xfrm>
          <a:prstGeom prst="rect">
            <a:avLst/>
          </a:prstGeom>
          <a:noFill/>
          <a:ln>
            <a:noFill/>
          </a:ln>
        </p:spPr>
      </p:pic>
    </p:spTree>
    <p:custDataLst>
      <p:tags r:id="rId1"/>
    </p:custDataLst>
    <p:extLst>
      <p:ext uri="{BB962C8B-B14F-4D97-AF65-F5344CB8AC3E}">
        <p14:creationId xmlns:p14="http://schemas.microsoft.com/office/powerpoint/2010/main" val="279669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fade">
                                      <p:cBhvr>
                                        <p:cTn id="7" dur="500"/>
                                        <p:tgtEl>
                                          <p:spTgt spid="40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09"/>
                                        </p:tgtEl>
                                        <p:attrNameLst>
                                          <p:attrName>style.visibility</p:attrName>
                                        </p:attrNameLst>
                                      </p:cBhvr>
                                      <p:to>
                                        <p:strVal val="visible"/>
                                      </p:to>
                                    </p:set>
                                    <p:animEffect transition="in" filter="fade">
                                      <p:cBhvr>
                                        <p:cTn id="16" dur="500"/>
                                        <p:tgtEl>
                                          <p:spTgt spid="40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 grpId="0" animBg="1"/>
      <p:bldP spid="7"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7">
          <a:extLst>
            <a:ext uri="{FF2B5EF4-FFF2-40B4-BE49-F238E27FC236}">
              <a16:creationId xmlns:a16="http://schemas.microsoft.com/office/drawing/2014/main" id="{6027FF6D-C757-E01C-DBFB-A6C504B77332}"/>
            </a:ext>
          </a:extLst>
        </p:cNvPr>
        <p:cNvGrpSpPr/>
        <p:nvPr/>
      </p:nvGrpSpPr>
      <p:grpSpPr>
        <a:xfrm>
          <a:off x="0" y="0"/>
          <a:ext cx="0" cy="0"/>
          <a:chOff x="0" y="0"/>
          <a:chExt cx="0" cy="0"/>
        </a:xfrm>
      </p:grpSpPr>
      <p:pic>
        <p:nvPicPr>
          <p:cNvPr id="668" name="Google Shape;668;p15" descr="Long-exposure photo of car in traffic">
            <a:extLst>
              <a:ext uri="{FF2B5EF4-FFF2-40B4-BE49-F238E27FC236}">
                <a16:creationId xmlns:a16="http://schemas.microsoft.com/office/drawing/2014/main" id="{E89F0209-D5F1-B523-8C8B-80F00C51CE9F}"/>
              </a:ext>
            </a:extLst>
          </p:cNvPr>
          <p:cNvPicPr preferRelativeResize="0">
            <a:picLocks noGrp="1" noRot="1" noMove="1" noResize="1" noEditPoints="1" noAdjustHandles="1" noChangeArrowheads="1" noChangeShapeType="1" noCrop="1"/>
          </p:cNvPicPr>
          <p:nvPr/>
        </p:nvPicPr>
        <p:blipFill rotWithShape="1">
          <a:blip r:embed="rId3" cstate="email">
            <a:alphaModFix amt="35000"/>
            <a:extLst>
              <a:ext uri="{28A0092B-C50C-407E-A947-70E740481C1C}">
                <a14:useLocalDpi xmlns:a14="http://schemas.microsoft.com/office/drawing/2010/main"/>
              </a:ext>
            </a:extLst>
          </a:blip>
          <a:srcRect/>
          <a:stretch/>
        </p:blipFill>
        <p:spPr>
          <a:xfrm>
            <a:off x="428" y="-1142681"/>
            <a:ext cx="12191144" cy="9143359"/>
          </a:xfrm>
          <a:prstGeom prst="rect">
            <a:avLst/>
          </a:prstGeom>
          <a:noFill/>
          <a:ln>
            <a:noFill/>
          </a:ln>
        </p:spPr>
      </p:pic>
      <p:sp>
        <p:nvSpPr>
          <p:cNvPr id="5" name="Arc 4">
            <a:extLst>
              <a:ext uri="{FF2B5EF4-FFF2-40B4-BE49-F238E27FC236}">
                <a16:creationId xmlns:a16="http://schemas.microsoft.com/office/drawing/2014/main" id="{23DE8CF4-240F-C510-4FBF-759AD4732AAF}"/>
              </a:ext>
            </a:extLst>
          </p:cNvPr>
          <p:cNvSpPr>
            <a:spLocks noChangeAspect="1"/>
          </p:cNvSpPr>
          <p:nvPr/>
        </p:nvSpPr>
        <p:spPr>
          <a:xfrm flipV="1">
            <a:off x="-2985526" y="505696"/>
            <a:ext cx="9101763" cy="5206619"/>
          </a:xfrm>
          <a:prstGeom prst="arc">
            <a:avLst>
              <a:gd name="adj1" fmla="val 15854517"/>
              <a:gd name="adj2" fmla="val 40566"/>
            </a:avLst>
          </a:prstGeom>
          <a:noFill/>
          <a:ln w="38100" cap="flat" cmpd="sng">
            <a:solidFill>
              <a:schemeClr val="accent4"/>
            </a:solidFill>
            <a:prstDash val="solid"/>
            <a:miter lim="800000"/>
            <a:headEnd type="none" w="med" len="med"/>
            <a:tailEnd type="none" w="med" len="med"/>
          </a:ln>
        </p:spPr>
        <p:txBody>
          <a:bodyPr rtlCol="0" anchor="ctr"/>
          <a:lstStyle/>
          <a:p>
            <a:pPr algn="ctr" defTabSz="914358">
              <a:buClr>
                <a:srgbClr val="000000"/>
              </a:buClr>
            </a:pPr>
            <a:endParaRPr lang="en-SG" sz="1400" kern="0">
              <a:solidFill>
                <a:srgbClr val="000000"/>
              </a:solidFill>
              <a:latin typeface="Arial"/>
              <a:cs typeface="Arial"/>
              <a:sym typeface="Arial"/>
            </a:endParaRPr>
          </a:p>
        </p:txBody>
      </p:sp>
      <p:sp>
        <p:nvSpPr>
          <p:cNvPr id="3" name="Arc 2">
            <a:extLst>
              <a:ext uri="{FF2B5EF4-FFF2-40B4-BE49-F238E27FC236}">
                <a16:creationId xmlns:a16="http://schemas.microsoft.com/office/drawing/2014/main" id="{C11F3F49-00CB-8B42-19D4-57619F975677}"/>
              </a:ext>
            </a:extLst>
          </p:cNvPr>
          <p:cNvSpPr>
            <a:spLocks noChangeAspect="1"/>
          </p:cNvSpPr>
          <p:nvPr/>
        </p:nvSpPr>
        <p:spPr>
          <a:xfrm>
            <a:off x="4300156" y="1058530"/>
            <a:ext cx="5754542" cy="5754542"/>
          </a:xfrm>
          <a:prstGeom prst="arc">
            <a:avLst>
              <a:gd name="adj1" fmla="val 18762084"/>
              <a:gd name="adj2" fmla="val 8824796"/>
            </a:avLst>
          </a:prstGeom>
          <a:noFill/>
          <a:ln w="12700" cap="flat" cmpd="sng">
            <a:solidFill>
              <a:schemeClr val="accent3"/>
            </a:solidFill>
            <a:prstDash val="lgDash"/>
            <a:miter lim="800000"/>
            <a:headEnd type="none" w="sm" len="sm"/>
            <a:tailEnd type="triangle" w="med" len="med"/>
          </a:ln>
        </p:spPr>
        <p:txBody>
          <a:bodyPr rtlCol="0" anchor="ctr"/>
          <a:lstStyle/>
          <a:p>
            <a:pPr algn="ctr" defTabSz="914358">
              <a:buClr>
                <a:srgbClr val="000000"/>
              </a:buClr>
            </a:pPr>
            <a:endParaRPr lang="en-SG" sz="1400" kern="0">
              <a:solidFill>
                <a:srgbClr val="000000"/>
              </a:solidFill>
              <a:latin typeface="Arial"/>
              <a:cs typeface="Arial"/>
              <a:sym typeface="Arial"/>
            </a:endParaRPr>
          </a:p>
        </p:txBody>
      </p:sp>
      <p:sp>
        <p:nvSpPr>
          <p:cNvPr id="669" name="Google Shape;669;p15">
            <a:extLst>
              <a:ext uri="{FF2B5EF4-FFF2-40B4-BE49-F238E27FC236}">
                <a16:creationId xmlns:a16="http://schemas.microsoft.com/office/drawing/2014/main" id="{96866AD8-B369-4BB8-8252-0515FC25FDDF}"/>
              </a:ext>
            </a:extLst>
          </p:cNvPr>
          <p:cNvSpPr txBox="1">
            <a:spLocks noGrp="1"/>
          </p:cNvSpPr>
          <p:nvPr>
            <p:ph type="title"/>
          </p:nvPr>
        </p:nvSpPr>
        <p:spPr>
          <a:xfrm>
            <a:off x="696288" y="922979"/>
            <a:ext cx="4603979" cy="1325470"/>
          </a:xfrm>
          <a:prstGeom prst="rect">
            <a:avLst/>
          </a:prstGeom>
          <a:noFill/>
          <a:ln>
            <a:noFill/>
          </a:ln>
        </p:spPr>
        <p:txBody>
          <a:bodyPr spcFirstLastPara="1" vert="horz" wrap="square" lIns="91419" tIns="45697" rIns="91419" bIns="45697" rtlCol="0" anchor="ctr" anchorCtr="0">
            <a:noAutofit/>
          </a:bodyPr>
          <a:lstStyle/>
          <a:p>
            <a:pPr algn="just">
              <a:spcBef>
                <a:spcPts val="0"/>
              </a:spcBef>
              <a:buClr>
                <a:schemeClr val="accent4"/>
              </a:buClr>
              <a:buSzPts val="1600"/>
            </a:pPr>
            <a:r>
              <a:rPr lang="en-US" sz="1400" spc="0" dirty="0"/>
              <a:t>GLUCOSE</a:t>
            </a:r>
            <a:r>
              <a:rPr lang="en-US" sz="1400" spc="0" dirty="0">
                <a:solidFill>
                  <a:schemeClr val="lt1"/>
                </a:solidFill>
              </a:rPr>
              <a:t> </a:t>
            </a:r>
            <a:r>
              <a:rPr lang="es-ES" sz="1400" spc="0" dirty="0">
                <a:solidFill>
                  <a:schemeClr val="lt1"/>
                </a:solidFill>
              </a:rPr>
              <a:t>ofrece una oportunidad sin precedentes para Operadores de Movilidad en interactuar y asistir a conductores de manera rentable, orquestando y controlando la experiencia de producto y servicio en todas las etapas del ciclo del cliente, dentro y fuera del vehículo, a gran escala.</a:t>
            </a:r>
            <a:endParaRPr sz="1400" spc="0" dirty="0">
              <a:solidFill>
                <a:schemeClr val="lt1"/>
              </a:solidFill>
            </a:endParaRPr>
          </a:p>
        </p:txBody>
      </p:sp>
      <p:grpSp>
        <p:nvGrpSpPr>
          <p:cNvPr id="670" name="Google Shape;670;p15">
            <a:extLst>
              <a:ext uri="{FF2B5EF4-FFF2-40B4-BE49-F238E27FC236}">
                <a16:creationId xmlns:a16="http://schemas.microsoft.com/office/drawing/2014/main" id="{D60EC490-8F8A-F553-A5D7-7A81E9ACB035}"/>
              </a:ext>
            </a:extLst>
          </p:cNvPr>
          <p:cNvGrpSpPr/>
          <p:nvPr/>
        </p:nvGrpSpPr>
        <p:grpSpPr>
          <a:xfrm>
            <a:off x="1020951" y="1013378"/>
            <a:ext cx="10350565" cy="4812515"/>
            <a:chOff x="661780" y="1409480"/>
            <a:chExt cx="10351292" cy="4812853"/>
          </a:xfrm>
        </p:grpSpPr>
        <p:grpSp>
          <p:nvGrpSpPr>
            <p:cNvPr id="672" name="Google Shape;672;p15">
              <a:extLst>
                <a:ext uri="{FF2B5EF4-FFF2-40B4-BE49-F238E27FC236}">
                  <a16:creationId xmlns:a16="http://schemas.microsoft.com/office/drawing/2014/main" id="{27DBE30E-CBDC-6048-44B5-8C150E7ED29B}"/>
                </a:ext>
              </a:extLst>
            </p:cNvPr>
            <p:cNvGrpSpPr/>
            <p:nvPr/>
          </p:nvGrpSpPr>
          <p:grpSpPr>
            <a:xfrm>
              <a:off x="2166063" y="5358153"/>
              <a:ext cx="1302572" cy="668118"/>
              <a:chOff x="659992" y="5586290"/>
              <a:chExt cx="1302572" cy="668118"/>
            </a:xfrm>
          </p:grpSpPr>
          <p:sp>
            <p:nvSpPr>
              <p:cNvPr id="673" name="Google Shape;673;p15">
                <a:extLst>
                  <a:ext uri="{FF2B5EF4-FFF2-40B4-BE49-F238E27FC236}">
                    <a16:creationId xmlns:a16="http://schemas.microsoft.com/office/drawing/2014/main" id="{BDA76BAC-E263-34EE-6276-DE8028B29578}"/>
                  </a:ext>
                </a:extLst>
              </p:cNvPr>
              <p:cNvSpPr/>
              <p:nvPr/>
            </p:nvSpPr>
            <p:spPr>
              <a:xfrm>
                <a:off x="1219838" y="6071528"/>
                <a:ext cx="182880" cy="182880"/>
              </a:xfrm>
              <a:prstGeom prst="ellipse">
                <a:avLst/>
              </a:prstGeom>
              <a:solidFill>
                <a:schemeClr val="accent4"/>
              </a:solidFill>
              <a:ln w="25400" cap="flat" cmpd="sng">
                <a:solidFill>
                  <a:schemeClr val="accent4"/>
                </a:solidFill>
                <a:prstDash val="solid"/>
                <a:miter lim="800000"/>
                <a:headEnd type="none" w="sm" len="sm"/>
                <a:tailEnd type="none" w="sm" len="sm"/>
              </a:ln>
            </p:spPr>
            <p:txBody>
              <a:bodyPr spcFirstLastPara="1" wrap="square" lIns="91419" tIns="45697" rIns="91419" bIns="45697" anchor="ctr" anchorCtr="0">
                <a:noAutofit/>
              </a:bodyPr>
              <a:lstStyle/>
              <a:p>
                <a:pPr algn="ctr" defTabSz="914358">
                  <a:buClr>
                    <a:srgbClr val="000000"/>
                  </a:buClr>
                </a:pPr>
                <a:endParaRPr kern="0">
                  <a:solidFill>
                    <a:srgbClr val="4472C4"/>
                  </a:solidFill>
                  <a:latin typeface="Calibri Light" panose="020F0302020204030204"/>
                  <a:ea typeface="Calibri"/>
                  <a:cs typeface="Calibri"/>
                  <a:sym typeface="Calibri"/>
                </a:endParaRPr>
              </a:p>
            </p:txBody>
          </p:sp>
          <p:sp>
            <p:nvSpPr>
              <p:cNvPr id="674" name="Google Shape;674;p15">
                <a:extLst>
                  <a:ext uri="{FF2B5EF4-FFF2-40B4-BE49-F238E27FC236}">
                    <a16:creationId xmlns:a16="http://schemas.microsoft.com/office/drawing/2014/main" id="{F97E5989-05BC-69F5-3C92-A97056D9CCFB}"/>
                  </a:ext>
                </a:extLst>
              </p:cNvPr>
              <p:cNvSpPr txBox="1"/>
              <p:nvPr/>
            </p:nvSpPr>
            <p:spPr>
              <a:xfrm>
                <a:off x="659992" y="5586290"/>
                <a:ext cx="1302572" cy="276999"/>
              </a:xfrm>
              <a:prstGeom prst="rect">
                <a:avLst/>
              </a:prstGeom>
              <a:noFill/>
              <a:ln>
                <a:noFill/>
              </a:ln>
            </p:spPr>
            <p:txBody>
              <a:bodyPr spcFirstLastPara="1" wrap="square" lIns="91419" tIns="45697" rIns="91419" bIns="45697" anchor="ctr" anchorCtr="0">
                <a:noAutofit/>
              </a:bodyPr>
              <a:lstStyle/>
              <a:p>
                <a:pPr algn="ctr" defTabSz="914358">
                  <a:buClr>
                    <a:srgbClr val="000000"/>
                  </a:buClr>
                </a:pPr>
                <a:r>
                  <a:rPr lang="en-US" sz="1200" kern="0" dirty="0">
                    <a:solidFill>
                      <a:prstClr val="white"/>
                    </a:solidFill>
                    <a:latin typeface="Calibri Light" panose="020F0302020204030204"/>
                    <a:ea typeface="Calibri"/>
                    <a:cs typeface="Calibri"/>
                    <a:sym typeface="Calibri"/>
                  </a:rPr>
                  <a:t>CONSIDERACIÓN</a:t>
                </a:r>
                <a:endParaRPr sz="1200" kern="0" dirty="0">
                  <a:solidFill>
                    <a:prstClr val="white"/>
                  </a:solidFill>
                  <a:latin typeface="Calibri Light" panose="020F0302020204030204"/>
                  <a:ea typeface="Calibri"/>
                  <a:cs typeface="Calibri"/>
                  <a:sym typeface="Calibri"/>
                </a:endParaRPr>
              </a:p>
            </p:txBody>
          </p:sp>
        </p:grpSp>
        <p:grpSp>
          <p:nvGrpSpPr>
            <p:cNvPr id="675" name="Google Shape;675;p15">
              <a:extLst>
                <a:ext uri="{FF2B5EF4-FFF2-40B4-BE49-F238E27FC236}">
                  <a16:creationId xmlns:a16="http://schemas.microsoft.com/office/drawing/2014/main" id="{BCADB66F-8F86-C5B7-C1FB-A41E0DE854B7}"/>
                </a:ext>
              </a:extLst>
            </p:cNvPr>
            <p:cNvGrpSpPr/>
            <p:nvPr/>
          </p:nvGrpSpPr>
          <p:grpSpPr>
            <a:xfrm>
              <a:off x="661780" y="5554230"/>
              <a:ext cx="1302572" cy="668103"/>
              <a:chOff x="659992" y="5552438"/>
              <a:chExt cx="1302572" cy="668103"/>
            </a:xfrm>
          </p:grpSpPr>
          <p:sp>
            <p:nvSpPr>
              <p:cNvPr id="676" name="Google Shape;676;p15">
                <a:extLst>
                  <a:ext uri="{FF2B5EF4-FFF2-40B4-BE49-F238E27FC236}">
                    <a16:creationId xmlns:a16="http://schemas.microsoft.com/office/drawing/2014/main" id="{295B78CF-26AA-FB33-C3FE-4E13C4A58CDE}"/>
                  </a:ext>
                </a:extLst>
              </p:cNvPr>
              <p:cNvSpPr/>
              <p:nvPr/>
            </p:nvSpPr>
            <p:spPr>
              <a:xfrm>
                <a:off x="1219838" y="6037661"/>
                <a:ext cx="182880" cy="182880"/>
              </a:xfrm>
              <a:prstGeom prst="ellipse">
                <a:avLst/>
              </a:prstGeom>
              <a:solidFill>
                <a:schemeClr val="accent4"/>
              </a:solidFill>
              <a:ln w="25400" cap="flat" cmpd="sng">
                <a:solidFill>
                  <a:schemeClr val="accent4"/>
                </a:solidFill>
                <a:prstDash val="solid"/>
                <a:miter lim="800000"/>
                <a:headEnd type="none" w="sm" len="sm"/>
                <a:tailEnd type="none" w="sm" len="sm"/>
              </a:ln>
            </p:spPr>
            <p:txBody>
              <a:bodyPr spcFirstLastPara="1" wrap="square" lIns="91419" tIns="45697" rIns="91419" bIns="45697" anchor="ctr" anchorCtr="0">
                <a:noAutofit/>
              </a:bodyPr>
              <a:lstStyle/>
              <a:p>
                <a:pPr algn="ctr" defTabSz="914358">
                  <a:buClr>
                    <a:srgbClr val="000000"/>
                  </a:buClr>
                </a:pPr>
                <a:endParaRPr kern="0">
                  <a:solidFill>
                    <a:srgbClr val="4472C4"/>
                  </a:solidFill>
                  <a:latin typeface="Calibri Light" panose="020F0302020204030204"/>
                  <a:ea typeface="Calibri"/>
                  <a:cs typeface="Calibri"/>
                  <a:sym typeface="Calibri"/>
                </a:endParaRPr>
              </a:p>
            </p:txBody>
          </p:sp>
          <p:sp>
            <p:nvSpPr>
              <p:cNvPr id="677" name="Google Shape;677;p15">
                <a:extLst>
                  <a:ext uri="{FF2B5EF4-FFF2-40B4-BE49-F238E27FC236}">
                    <a16:creationId xmlns:a16="http://schemas.microsoft.com/office/drawing/2014/main" id="{E618582E-71B9-EDDB-30B7-7CDFD688585F}"/>
                  </a:ext>
                </a:extLst>
              </p:cNvPr>
              <p:cNvSpPr txBox="1"/>
              <p:nvPr/>
            </p:nvSpPr>
            <p:spPr>
              <a:xfrm>
                <a:off x="659992" y="5552438"/>
                <a:ext cx="1302572" cy="276971"/>
              </a:xfrm>
              <a:prstGeom prst="rect">
                <a:avLst/>
              </a:prstGeom>
              <a:noFill/>
              <a:ln>
                <a:noFill/>
              </a:ln>
            </p:spPr>
            <p:txBody>
              <a:bodyPr spcFirstLastPara="1" wrap="square" lIns="91419" tIns="45697" rIns="91419" bIns="45697" anchor="ctr" anchorCtr="0">
                <a:spAutoFit/>
              </a:bodyPr>
              <a:lstStyle/>
              <a:p>
                <a:pPr algn="ctr" defTabSz="914358">
                  <a:buClr>
                    <a:srgbClr val="000000"/>
                  </a:buClr>
                </a:pPr>
                <a:r>
                  <a:rPr lang="en-US" sz="1200" kern="0">
                    <a:solidFill>
                      <a:prstClr val="white"/>
                    </a:solidFill>
                    <a:latin typeface="Calibri Light" panose="020F0302020204030204"/>
                    <a:ea typeface="Calibri"/>
                    <a:cs typeface="Calibri"/>
                    <a:sym typeface="Calibri"/>
                  </a:rPr>
                  <a:t>AWARENESS</a:t>
                </a:r>
                <a:endParaRPr sz="1200" kern="0">
                  <a:solidFill>
                    <a:prstClr val="black"/>
                  </a:solidFill>
                  <a:latin typeface="Calibri Light" panose="020F0302020204030204"/>
                  <a:ea typeface="Calibri"/>
                  <a:cs typeface="Calibri"/>
                  <a:sym typeface="Calibri"/>
                </a:endParaRPr>
              </a:p>
            </p:txBody>
          </p:sp>
        </p:grpSp>
        <p:grpSp>
          <p:nvGrpSpPr>
            <p:cNvPr id="678" name="Google Shape;678;p15">
              <a:extLst>
                <a:ext uri="{FF2B5EF4-FFF2-40B4-BE49-F238E27FC236}">
                  <a16:creationId xmlns:a16="http://schemas.microsoft.com/office/drawing/2014/main" id="{AEE5A15D-9265-D5C6-67A5-2F9DB9812A1E}"/>
                </a:ext>
              </a:extLst>
            </p:cNvPr>
            <p:cNvGrpSpPr/>
            <p:nvPr/>
          </p:nvGrpSpPr>
          <p:grpSpPr>
            <a:xfrm>
              <a:off x="3543532" y="4865259"/>
              <a:ext cx="1302572" cy="668118"/>
              <a:chOff x="659992" y="5612709"/>
              <a:chExt cx="1302572" cy="668118"/>
            </a:xfrm>
          </p:grpSpPr>
          <p:sp>
            <p:nvSpPr>
              <p:cNvPr id="679" name="Google Shape;679;p15">
                <a:extLst>
                  <a:ext uri="{FF2B5EF4-FFF2-40B4-BE49-F238E27FC236}">
                    <a16:creationId xmlns:a16="http://schemas.microsoft.com/office/drawing/2014/main" id="{32433B99-946C-AEA1-B4BA-A3C3650FA483}"/>
                  </a:ext>
                </a:extLst>
              </p:cNvPr>
              <p:cNvSpPr/>
              <p:nvPr/>
            </p:nvSpPr>
            <p:spPr>
              <a:xfrm>
                <a:off x="1219838" y="6097947"/>
                <a:ext cx="182880" cy="182880"/>
              </a:xfrm>
              <a:prstGeom prst="ellipse">
                <a:avLst/>
              </a:prstGeom>
              <a:solidFill>
                <a:schemeClr val="accent4"/>
              </a:solidFill>
              <a:ln w="25400" cap="flat" cmpd="sng">
                <a:solidFill>
                  <a:schemeClr val="accent4"/>
                </a:solidFill>
                <a:prstDash val="solid"/>
                <a:miter lim="800000"/>
                <a:headEnd type="none" w="sm" len="sm"/>
                <a:tailEnd type="none" w="sm" len="sm"/>
              </a:ln>
            </p:spPr>
            <p:txBody>
              <a:bodyPr spcFirstLastPara="1" wrap="square" lIns="91419" tIns="45697" rIns="91419" bIns="45697" anchor="ctr" anchorCtr="0">
                <a:noAutofit/>
              </a:bodyPr>
              <a:lstStyle/>
              <a:p>
                <a:pPr algn="ctr" defTabSz="914358">
                  <a:buClr>
                    <a:srgbClr val="000000"/>
                  </a:buClr>
                </a:pPr>
                <a:endParaRPr kern="0">
                  <a:solidFill>
                    <a:srgbClr val="4472C4"/>
                  </a:solidFill>
                  <a:latin typeface="Calibri Light" panose="020F0302020204030204"/>
                  <a:ea typeface="Calibri"/>
                  <a:cs typeface="Calibri"/>
                  <a:sym typeface="Calibri"/>
                </a:endParaRPr>
              </a:p>
            </p:txBody>
          </p:sp>
          <p:sp>
            <p:nvSpPr>
              <p:cNvPr id="680" name="Google Shape;680;p15">
                <a:extLst>
                  <a:ext uri="{FF2B5EF4-FFF2-40B4-BE49-F238E27FC236}">
                    <a16:creationId xmlns:a16="http://schemas.microsoft.com/office/drawing/2014/main" id="{632D14F5-64D1-D450-DE57-A529232606EF}"/>
                  </a:ext>
                </a:extLst>
              </p:cNvPr>
              <p:cNvSpPr txBox="1"/>
              <p:nvPr/>
            </p:nvSpPr>
            <p:spPr>
              <a:xfrm>
                <a:off x="659992" y="5612709"/>
                <a:ext cx="1302572" cy="276999"/>
              </a:xfrm>
              <a:prstGeom prst="rect">
                <a:avLst/>
              </a:prstGeom>
              <a:noFill/>
              <a:ln>
                <a:noFill/>
              </a:ln>
            </p:spPr>
            <p:txBody>
              <a:bodyPr spcFirstLastPara="1" wrap="square" lIns="91419" tIns="45697" rIns="91419" bIns="45697" anchor="ctr" anchorCtr="0">
                <a:noAutofit/>
              </a:bodyPr>
              <a:lstStyle/>
              <a:p>
                <a:pPr algn="ctr" defTabSz="914358">
                  <a:buClr>
                    <a:srgbClr val="000000"/>
                  </a:buClr>
                </a:pPr>
                <a:r>
                  <a:rPr lang="en-US" sz="1200" kern="0" dirty="0">
                    <a:solidFill>
                      <a:prstClr val="white"/>
                    </a:solidFill>
                    <a:latin typeface="Calibri Light" panose="020F0302020204030204"/>
                    <a:ea typeface="Calibri"/>
                    <a:cs typeface="Calibri"/>
                    <a:sym typeface="Calibri"/>
                  </a:rPr>
                  <a:t>RESERVA</a:t>
                </a:r>
              </a:p>
            </p:txBody>
          </p:sp>
        </p:grpSp>
        <p:grpSp>
          <p:nvGrpSpPr>
            <p:cNvPr id="681" name="Google Shape;681;p15">
              <a:extLst>
                <a:ext uri="{FF2B5EF4-FFF2-40B4-BE49-F238E27FC236}">
                  <a16:creationId xmlns:a16="http://schemas.microsoft.com/office/drawing/2014/main" id="{846C880B-A4D7-E180-6B8A-1E75BD08D5B6}"/>
                </a:ext>
              </a:extLst>
            </p:cNvPr>
            <p:cNvGrpSpPr/>
            <p:nvPr/>
          </p:nvGrpSpPr>
          <p:grpSpPr>
            <a:xfrm>
              <a:off x="4557248" y="4156789"/>
              <a:ext cx="1302572" cy="668103"/>
              <a:chOff x="4569948" y="4169489"/>
              <a:chExt cx="1302572" cy="668103"/>
            </a:xfrm>
          </p:grpSpPr>
          <p:sp>
            <p:nvSpPr>
              <p:cNvPr id="682" name="Google Shape;682;p15">
                <a:extLst>
                  <a:ext uri="{FF2B5EF4-FFF2-40B4-BE49-F238E27FC236}">
                    <a16:creationId xmlns:a16="http://schemas.microsoft.com/office/drawing/2014/main" id="{9F45785D-A65F-BF37-E994-C835EA6FE4B4}"/>
                  </a:ext>
                </a:extLst>
              </p:cNvPr>
              <p:cNvSpPr/>
              <p:nvPr/>
            </p:nvSpPr>
            <p:spPr>
              <a:xfrm>
                <a:off x="5129794" y="4654712"/>
                <a:ext cx="182880" cy="182880"/>
              </a:xfrm>
              <a:prstGeom prst="ellipse">
                <a:avLst/>
              </a:prstGeom>
              <a:solidFill>
                <a:schemeClr val="accent4"/>
              </a:solidFill>
              <a:ln w="25400" cap="flat" cmpd="sng">
                <a:solidFill>
                  <a:schemeClr val="accent4"/>
                </a:solidFill>
                <a:prstDash val="solid"/>
                <a:miter lim="800000"/>
                <a:headEnd type="none" w="sm" len="sm"/>
                <a:tailEnd type="none" w="sm" len="sm"/>
              </a:ln>
            </p:spPr>
            <p:txBody>
              <a:bodyPr spcFirstLastPara="1" wrap="square" lIns="91419" tIns="45697" rIns="91419" bIns="45697" anchor="ctr" anchorCtr="0">
                <a:noAutofit/>
              </a:bodyPr>
              <a:lstStyle/>
              <a:p>
                <a:pPr algn="ctr" defTabSz="914358">
                  <a:buClr>
                    <a:srgbClr val="000000"/>
                  </a:buClr>
                </a:pPr>
                <a:endParaRPr kern="0">
                  <a:solidFill>
                    <a:srgbClr val="4472C4"/>
                  </a:solidFill>
                  <a:latin typeface="Calibri Light" panose="020F0302020204030204"/>
                  <a:ea typeface="Calibri"/>
                  <a:cs typeface="Calibri"/>
                  <a:sym typeface="Calibri"/>
                </a:endParaRPr>
              </a:p>
            </p:txBody>
          </p:sp>
          <p:sp>
            <p:nvSpPr>
              <p:cNvPr id="683" name="Google Shape;683;p15">
                <a:extLst>
                  <a:ext uri="{FF2B5EF4-FFF2-40B4-BE49-F238E27FC236}">
                    <a16:creationId xmlns:a16="http://schemas.microsoft.com/office/drawing/2014/main" id="{203B8260-8219-21A9-03B1-43A19CBC3013}"/>
                  </a:ext>
                </a:extLst>
              </p:cNvPr>
              <p:cNvSpPr txBox="1"/>
              <p:nvPr/>
            </p:nvSpPr>
            <p:spPr>
              <a:xfrm>
                <a:off x="4569948" y="4169489"/>
                <a:ext cx="1302572" cy="276971"/>
              </a:xfrm>
              <a:prstGeom prst="rect">
                <a:avLst/>
              </a:prstGeom>
              <a:noFill/>
              <a:ln>
                <a:noFill/>
              </a:ln>
            </p:spPr>
            <p:txBody>
              <a:bodyPr spcFirstLastPara="1" wrap="square" lIns="91419" tIns="45697" rIns="91419" bIns="45697" anchor="ctr" anchorCtr="0">
                <a:spAutoFit/>
              </a:bodyPr>
              <a:lstStyle/>
              <a:p>
                <a:pPr algn="ctr" defTabSz="914358">
                  <a:buClr>
                    <a:srgbClr val="000000"/>
                  </a:buClr>
                </a:pPr>
                <a:r>
                  <a:rPr lang="en-US" sz="1200" kern="0" dirty="0">
                    <a:solidFill>
                      <a:prstClr val="white"/>
                    </a:solidFill>
                    <a:latin typeface="Calibri Light" panose="020F0302020204030204"/>
                    <a:ea typeface="Calibri"/>
                    <a:cs typeface="Calibri"/>
                    <a:sym typeface="Calibri"/>
                  </a:rPr>
                  <a:t>PRE-ALQUILER</a:t>
                </a:r>
                <a:endParaRPr lang="en-US" sz="1400" kern="0" dirty="0">
                  <a:solidFill>
                    <a:srgbClr val="000000"/>
                  </a:solidFill>
                  <a:latin typeface="Calibri Light" panose="020F0302020204030204"/>
                  <a:cs typeface="Arial"/>
                  <a:sym typeface="Arial"/>
                </a:endParaRPr>
              </a:p>
            </p:txBody>
          </p:sp>
        </p:grpSp>
        <p:grpSp>
          <p:nvGrpSpPr>
            <p:cNvPr id="684" name="Google Shape;684;p15">
              <a:extLst>
                <a:ext uri="{FF2B5EF4-FFF2-40B4-BE49-F238E27FC236}">
                  <a16:creationId xmlns:a16="http://schemas.microsoft.com/office/drawing/2014/main" id="{9EB03959-7205-810E-DF67-215E3E60E904}"/>
                </a:ext>
              </a:extLst>
            </p:cNvPr>
            <p:cNvGrpSpPr/>
            <p:nvPr/>
          </p:nvGrpSpPr>
          <p:grpSpPr>
            <a:xfrm>
              <a:off x="5675682" y="3290500"/>
              <a:ext cx="5337390" cy="1167490"/>
              <a:chOff x="5675682" y="3290500"/>
              <a:chExt cx="5337390" cy="1167490"/>
            </a:xfrm>
          </p:grpSpPr>
          <p:sp>
            <p:nvSpPr>
              <p:cNvPr id="685" name="Google Shape;685;p15">
                <a:extLst>
                  <a:ext uri="{FF2B5EF4-FFF2-40B4-BE49-F238E27FC236}">
                    <a16:creationId xmlns:a16="http://schemas.microsoft.com/office/drawing/2014/main" id="{FE8C0E03-F6B2-CA85-CFB8-8D27BC99B25E}"/>
                  </a:ext>
                </a:extLst>
              </p:cNvPr>
              <p:cNvSpPr/>
              <p:nvPr/>
            </p:nvSpPr>
            <p:spPr>
              <a:xfrm>
                <a:off x="5675682" y="3353546"/>
                <a:ext cx="182880" cy="182880"/>
              </a:xfrm>
              <a:prstGeom prst="ellipse">
                <a:avLst/>
              </a:prstGeom>
              <a:solidFill>
                <a:schemeClr val="accent4"/>
              </a:solidFill>
              <a:ln w="25400" cap="flat" cmpd="sng">
                <a:solidFill>
                  <a:schemeClr val="accent4"/>
                </a:solidFill>
                <a:prstDash val="solid"/>
                <a:miter lim="800000"/>
                <a:headEnd type="none" w="sm" len="sm"/>
                <a:tailEnd type="none" w="sm" len="sm"/>
              </a:ln>
            </p:spPr>
            <p:txBody>
              <a:bodyPr spcFirstLastPara="1" wrap="square" lIns="91419" tIns="45697" rIns="91419" bIns="45697" anchor="ctr" anchorCtr="0">
                <a:noAutofit/>
              </a:bodyPr>
              <a:lstStyle/>
              <a:p>
                <a:pPr algn="ctr" defTabSz="914358">
                  <a:buClr>
                    <a:srgbClr val="000000"/>
                  </a:buClr>
                </a:pPr>
                <a:endParaRPr kern="0">
                  <a:solidFill>
                    <a:srgbClr val="4472C4"/>
                  </a:solidFill>
                  <a:latin typeface="Calibri Light" panose="020F0302020204030204"/>
                  <a:ea typeface="Calibri"/>
                  <a:cs typeface="Calibri"/>
                  <a:sym typeface="Calibri"/>
                </a:endParaRPr>
              </a:p>
            </p:txBody>
          </p:sp>
          <p:sp>
            <p:nvSpPr>
              <p:cNvPr id="686" name="Google Shape;686;p15">
                <a:extLst>
                  <a:ext uri="{FF2B5EF4-FFF2-40B4-BE49-F238E27FC236}">
                    <a16:creationId xmlns:a16="http://schemas.microsoft.com/office/drawing/2014/main" id="{09167869-A525-847C-71CB-DD534D16967B}"/>
                  </a:ext>
                </a:extLst>
              </p:cNvPr>
              <p:cNvSpPr txBox="1"/>
              <p:nvPr/>
            </p:nvSpPr>
            <p:spPr>
              <a:xfrm>
                <a:off x="5767122" y="3290500"/>
                <a:ext cx="1302572" cy="276999"/>
              </a:xfrm>
              <a:prstGeom prst="rect">
                <a:avLst/>
              </a:prstGeom>
              <a:noFill/>
              <a:ln>
                <a:noFill/>
              </a:ln>
            </p:spPr>
            <p:txBody>
              <a:bodyPr spcFirstLastPara="1" wrap="square" lIns="91419" tIns="45697" rIns="91419" bIns="45697" anchor="ctr" anchorCtr="0">
                <a:noAutofit/>
              </a:bodyPr>
              <a:lstStyle/>
              <a:p>
                <a:pPr algn="ctr" defTabSz="914358">
                  <a:buClr>
                    <a:srgbClr val="000000"/>
                  </a:buClr>
                </a:pPr>
                <a:r>
                  <a:rPr lang="en-US" sz="1200" kern="0" dirty="0">
                    <a:solidFill>
                      <a:prstClr val="white"/>
                    </a:solidFill>
                    <a:latin typeface="Calibri Light" panose="020F0302020204030204"/>
                    <a:ea typeface="Calibri"/>
                    <a:cs typeface="Calibri"/>
                    <a:sym typeface="Calibri"/>
                  </a:rPr>
                  <a:t>RECOGIDA</a:t>
                </a:r>
                <a:endParaRPr lang="en-US" sz="1400" kern="0" dirty="0">
                  <a:solidFill>
                    <a:srgbClr val="000000"/>
                  </a:solidFill>
                  <a:latin typeface="Calibri Light" panose="020F0302020204030204"/>
                  <a:cs typeface="Arial"/>
                  <a:sym typeface="Arial"/>
                </a:endParaRPr>
              </a:p>
            </p:txBody>
          </p:sp>
          <p:sp>
            <p:nvSpPr>
              <p:cNvPr id="9" name="Google Shape;685;p15">
                <a:extLst>
                  <a:ext uri="{FF2B5EF4-FFF2-40B4-BE49-F238E27FC236}">
                    <a16:creationId xmlns:a16="http://schemas.microsoft.com/office/drawing/2014/main" id="{994A905A-CF83-F51E-EEF3-9A2541F27938}"/>
                  </a:ext>
                </a:extLst>
              </p:cNvPr>
              <p:cNvSpPr/>
              <p:nvPr/>
            </p:nvSpPr>
            <p:spPr>
              <a:xfrm>
                <a:off x="9619060" y="4244037"/>
                <a:ext cx="182880" cy="182880"/>
              </a:xfrm>
              <a:prstGeom prst="ellipse">
                <a:avLst/>
              </a:prstGeom>
              <a:solidFill>
                <a:schemeClr val="accent4"/>
              </a:solidFill>
              <a:ln w="25400" cap="flat" cmpd="sng">
                <a:solidFill>
                  <a:schemeClr val="accent4"/>
                </a:solidFill>
                <a:prstDash val="solid"/>
                <a:miter lim="800000"/>
                <a:headEnd type="none" w="sm" len="sm"/>
                <a:tailEnd type="none" w="sm" len="sm"/>
              </a:ln>
            </p:spPr>
            <p:txBody>
              <a:bodyPr spcFirstLastPara="1" wrap="square" lIns="91419" tIns="45697" rIns="91419" bIns="45697" anchor="ctr" anchorCtr="0">
                <a:noAutofit/>
              </a:bodyPr>
              <a:lstStyle/>
              <a:p>
                <a:pPr algn="ctr" defTabSz="914358">
                  <a:buClr>
                    <a:srgbClr val="000000"/>
                  </a:buClr>
                </a:pPr>
                <a:endParaRPr kern="0">
                  <a:solidFill>
                    <a:srgbClr val="4472C4"/>
                  </a:solidFill>
                  <a:latin typeface="Calibri Light" panose="020F0302020204030204"/>
                  <a:ea typeface="Calibri"/>
                  <a:cs typeface="Calibri"/>
                  <a:sym typeface="Calibri"/>
                </a:endParaRPr>
              </a:p>
            </p:txBody>
          </p:sp>
          <p:sp>
            <p:nvSpPr>
              <p:cNvPr id="10" name="Google Shape;686;p15">
                <a:extLst>
                  <a:ext uri="{FF2B5EF4-FFF2-40B4-BE49-F238E27FC236}">
                    <a16:creationId xmlns:a16="http://schemas.microsoft.com/office/drawing/2014/main" id="{214DA209-A684-6905-50B0-FA6D87AF8C3A}"/>
                  </a:ext>
                </a:extLst>
              </p:cNvPr>
              <p:cNvSpPr txBox="1"/>
              <p:nvPr/>
            </p:nvSpPr>
            <p:spPr>
              <a:xfrm>
                <a:off x="9710500" y="4180991"/>
                <a:ext cx="1302572" cy="276999"/>
              </a:xfrm>
              <a:prstGeom prst="rect">
                <a:avLst/>
              </a:prstGeom>
              <a:noFill/>
              <a:ln>
                <a:noFill/>
              </a:ln>
            </p:spPr>
            <p:txBody>
              <a:bodyPr spcFirstLastPara="1" wrap="square" lIns="91419" tIns="45697" rIns="91419" bIns="45697" anchor="ctr" anchorCtr="0">
                <a:noAutofit/>
              </a:bodyPr>
              <a:lstStyle/>
              <a:p>
                <a:pPr algn="ctr" defTabSz="914358">
                  <a:buClr>
                    <a:srgbClr val="000000"/>
                  </a:buClr>
                </a:pPr>
                <a:r>
                  <a:rPr lang="en-US" sz="1200" kern="0" dirty="0">
                    <a:solidFill>
                      <a:prstClr val="white"/>
                    </a:solidFill>
                    <a:latin typeface="Calibri Light" panose="020F0302020204030204"/>
                    <a:ea typeface="Calibri"/>
                    <a:cs typeface="Calibri"/>
                    <a:sym typeface="Calibri"/>
                  </a:rPr>
                  <a:t>LEALTAD</a:t>
                </a:r>
                <a:endParaRPr lang="en-US" sz="1400" kern="0" dirty="0">
                  <a:solidFill>
                    <a:srgbClr val="000000"/>
                  </a:solidFill>
                  <a:latin typeface="Calibri Light" panose="020F0302020204030204"/>
                  <a:cs typeface="Arial"/>
                  <a:sym typeface="Arial"/>
                </a:endParaRPr>
              </a:p>
            </p:txBody>
          </p:sp>
        </p:grpSp>
        <p:grpSp>
          <p:nvGrpSpPr>
            <p:cNvPr id="687" name="Google Shape;687;p15">
              <a:extLst>
                <a:ext uri="{FF2B5EF4-FFF2-40B4-BE49-F238E27FC236}">
                  <a16:creationId xmlns:a16="http://schemas.microsoft.com/office/drawing/2014/main" id="{1DC1C399-EFE4-F337-2DAF-EB8D44D216EF}"/>
                </a:ext>
              </a:extLst>
            </p:cNvPr>
            <p:cNvGrpSpPr/>
            <p:nvPr/>
          </p:nvGrpSpPr>
          <p:grpSpPr>
            <a:xfrm>
              <a:off x="5339081" y="1913539"/>
              <a:ext cx="1818176" cy="760443"/>
              <a:chOff x="330877" y="5275110"/>
              <a:chExt cx="1818176" cy="760443"/>
            </a:xfrm>
          </p:grpSpPr>
          <p:sp>
            <p:nvSpPr>
              <p:cNvPr id="688" name="Google Shape;688;p15">
                <a:extLst>
                  <a:ext uri="{FF2B5EF4-FFF2-40B4-BE49-F238E27FC236}">
                    <a16:creationId xmlns:a16="http://schemas.microsoft.com/office/drawing/2014/main" id="{F63ABE28-AAA9-10B8-A993-3973F3BD2313}"/>
                  </a:ext>
                </a:extLst>
              </p:cNvPr>
              <p:cNvSpPr/>
              <p:nvPr/>
            </p:nvSpPr>
            <p:spPr>
              <a:xfrm>
                <a:off x="1207192" y="5852673"/>
                <a:ext cx="182880" cy="182880"/>
              </a:xfrm>
              <a:prstGeom prst="ellipse">
                <a:avLst/>
              </a:prstGeom>
              <a:solidFill>
                <a:schemeClr val="accent4"/>
              </a:solidFill>
              <a:ln w="25400" cap="flat" cmpd="sng">
                <a:solidFill>
                  <a:schemeClr val="accent4"/>
                </a:solidFill>
                <a:prstDash val="solid"/>
                <a:miter lim="800000"/>
                <a:headEnd type="none" w="sm" len="sm"/>
                <a:tailEnd type="none" w="sm" len="sm"/>
              </a:ln>
            </p:spPr>
            <p:txBody>
              <a:bodyPr spcFirstLastPara="1" wrap="square" lIns="91419" tIns="45697" rIns="91419" bIns="45697" anchor="ctr" anchorCtr="0">
                <a:noAutofit/>
              </a:bodyPr>
              <a:lstStyle/>
              <a:p>
                <a:pPr algn="ctr" defTabSz="914358">
                  <a:buClr>
                    <a:srgbClr val="000000"/>
                  </a:buClr>
                </a:pPr>
                <a:endParaRPr kern="0">
                  <a:solidFill>
                    <a:srgbClr val="4472C4"/>
                  </a:solidFill>
                  <a:latin typeface="Calibri Light" panose="020F0302020204030204"/>
                  <a:ea typeface="Calibri"/>
                  <a:cs typeface="Calibri"/>
                  <a:sym typeface="Calibri"/>
                </a:endParaRPr>
              </a:p>
            </p:txBody>
          </p:sp>
          <p:sp>
            <p:nvSpPr>
              <p:cNvPr id="689" name="Google Shape;689;p15">
                <a:extLst>
                  <a:ext uri="{FF2B5EF4-FFF2-40B4-BE49-F238E27FC236}">
                    <a16:creationId xmlns:a16="http://schemas.microsoft.com/office/drawing/2014/main" id="{746A483A-54F6-B1C1-F561-B637B9509729}"/>
                  </a:ext>
                </a:extLst>
              </p:cNvPr>
              <p:cNvSpPr txBox="1"/>
              <p:nvPr/>
            </p:nvSpPr>
            <p:spPr>
              <a:xfrm>
                <a:off x="330877" y="5275110"/>
                <a:ext cx="1818176" cy="461650"/>
              </a:xfrm>
              <a:prstGeom prst="rect">
                <a:avLst/>
              </a:prstGeom>
              <a:noFill/>
              <a:ln>
                <a:noFill/>
              </a:ln>
            </p:spPr>
            <p:txBody>
              <a:bodyPr spcFirstLastPara="1" wrap="square" lIns="91419" tIns="45697" rIns="91419" bIns="45697" anchor="ctr" anchorCtr="0">
                <a:spAutoFit/>
              </a:bodyPr>
              <a:lstStyle/>
              <a:p>
                <a:pPr algn="ctr" defTabSz="914358">
                  <a:buClr>
                    <a:srgbClr val="000000"/>
                  </a:buClr>
                </a:pPr>
                <a:r>
                  <a:rPr lang="es-ES" sz="1200" kern="0" dirty="0">
                    <a:solidFill>
                      <a:prstClr val="white"/>
                    </a:solidFill>
                    <a:latin typeface="Calibri Light" panose="020F0302020204030204"/>
                    <a:ea typeface="Calibri"/>
                    <a:cs typeface="Calibri"/>
                    <a:sym typeface="Calibri"/>
                  </a:rPr>
                  <a:t>EXPERIENCIA CONDUCCIÓN Y ALQUILER</a:t>
                </a:r>
                <a:endParaRPr lang="en-US" sz="1400" kern="0" dirty="0">
                  <a:solidFill>
                    <a:srgbClr val="000000"/>
                  </a:solidFill>
                  <a:latin typeface="Calibri Light" panose="020F0302020204030204"/>
                  <a:cs typeface="Arial"/>
                  <a:sym typeface="Arial"/>
                </a:endParaRPr>
              </a:p>
            </p:txBody>
          </p:sp>
        </p:grpSp>
        <p:grpSp>
          <p:nvGrpSpPr>
            <p:cNvPr id="690" name="Google Shape;690;p15">
              <a:extLst>
                <a:ext uri="{FF2B5EF4-FFF2-40B4-BE49-F238E27FC236}">
                  <a16:creationId xmlns:a16="http://schemas.microsoft.com/office/drawing/2014/main" id="{0ECFCA81-868F-DACC-6C0E-6A83FF723B5C}"/>
                </a:ext>
              </a:extLst>
            </p:cNvPr>
            <p:cNvGrpSpPr/>
            <p:nvPr/>
          </p:nvGrpSpPr>
          <p:grpSpPr>
            <a:xfrm>
              <a:off x="6617777" y="1409480"/>
              <a:ext cx="1302572" cy="760451"/>
              <a:chOff x="6617777" y="1409480"/>
              <a:chExt cx="1302572" cy="760451"/>
            </a:xfrm>
          </p:grpSpPr>
          <p:sp>
            <p:nvSpPr>
              <p:cNvPr id="691" name="Google Shape;691;p15">
                <a:extLst>
                  <a:ext uri="{FF2B5EF4-FFF2-40B4-BE49-F238E27FC236}">
                    <a16:creationId xmlns:a16="http://schemas.microsoft.com/office/drawing/2014/main" id="{FAFD3195-A639-5FFE-FDB3-27E64411A7F0}"/>
                  </a:ext>
                </a:extLst>
              </p:cNvPr>
              <p:cNvSpPr/>
              <p:nvPr/>
            </p:nvSpPr>
            <p:spPr>
              <a:xfrm>
                <a:off x="7177623" y="1987051"/>
                <a:ext cx="182880" cy="182880"/>
              </a:xfrm>
              <a:prstGeom prst="ellipse">
                <a:avLst/>
              </a:prstGeom>
              <a:solidFill>
                <a:schemeClr val="accent4"/>
              </a:solidFill>
              <a:ln w="25400" cap="flat" cmpd="sng">
                <a:solidFill>
                  <a:schemeClr val="accent4"/>
                </a:solidFill>
                <a:prstDash val="solid"/>
                <a:miter lim="800000"/>
                <a:headEnd type="none" w="sm" len="sm"/>
                <a:tailEnd type="none" w="sm" len="sm"/>
              </a:ln>
            </p:spPr>
            <p:txBody>
              <a:bodyPr spcFirstLastPara="1" wrap="square" lIns="91419" tIns="45697" rIns="91419" bIns="45697" anchor="ctr" anchorCtr="0">
                <a:noAutofit/>
              </a:bodyPr>
              <a:lstStyle/>
              <a:p>
                <a:pPr algn="ctr" defTabSz="914358">
                  <a:buClr>
                    <a:srgbClr val="000000"/>
                  </a:buClr>
                </a:pPr>
                <a:endParaRPr kern="0">
                  <a:solidFill>
                    <a:srgbClr val="4472C4"/>
                  </a:solidFill>
                  <a:latin typeface="Calibri Light" panose="020F0302020204030204"/>
                  <a:ea typeface="Calibri"/>
                  <a:cs typeface="Calibri"/>
                  <a:sym typeface="Calibri"/>
                </a:endParaRPr>
              </a:p>
            </p:txBody>
          </p:sp>
          <p:sp>
            <p:nvSpPr>
              <p:cNvPr id="692" name="Google Shape;692;p15">
                <a:extLst>
                  <a:ext uri="{FF2B5EF4-FFF2-40B4-BE49-F238E27FC236}">
                    <a16:creationId xmlns:a16="http://schemas.microsoft.com/office/drawing/2014/main" id="{0ED56204-F8BE-3B0A-93E9-BC42969AEFBC}"/>
                  </a:ext>
                </a:extLst>
              </p:cNvPr>
              <p:cNvSpPr txBox="1"/>
              <p:nvPr/>
            </p:nvSpPr>
            <p:spPr>
              <a:xfrm>
                <a:off x="6617777" y="1409480"/>
                <a:ext cx="1302572" cy="461665"/>
              </a:xfrm>
              <a:prstGeom prst="rect">
                <a:avLst/>
              </a:prstGeom>
              <a:noFill/>
              <a:ln>
                <a:noFill/>
              </a:ln>
            </p:spPr>
            <p:txBody>
              <a:bodyPr spcFirstLastPara="1" wrap="square" lIns="91419" tIns="45697" rIns="91419" bIns="45697" anchor="ctr" anchorCtr="0">
                <a:noAutofit/>
              </a:bodyPr>
              <a:lstStyle/>
              <a:p>
                <a:pPr algn="ctr" defTabSz="914358">
                  <a:buClr>
                    <a:srgbClr val="000000"/>
                  </a:buClr>
                </a:pPr>
                <a:r>
                  <a:rPr lang="en-US" sz="1200" kern="0" dirty="0">
                    <a:solidFill>
                      <a:prstClr val="white"/>
                    </a:solidFill>
                    <a:latin typeface="Calibri Light" panose="020F0302020204030204"/>
                    <a:ea typeface="Calibri"/>
                    <a:cs typeface="Calibri"/>
                    <a:sym typeface="Calibri"/>
                  </a:rPr>
                  <a:t>ASISTENCIA</a:t>
                </a:r>
                <a:endParaRPr sz="1400" kern="0" dirty="0">
                  <a:solidFill>
                    <a:srgbClr val="000000"/>
                  </a:solidFill>
                  <a:latin typeface="Calibri Light" panose="020F0302020204030204"/>
                  <a:cs typeface="Arial"/>
                  <a:sym typeface="Arial"/>
                </a:endParaRPr>
              </a:p>
            </p:txBody>
          </p:sp>
        </p:grpSp>
        <p:grpSp>
          <p:nvGrpSpPr>
            <p:cNvPr id="699" name="Google Shape;699;p15">
              <a:extLst>
                <a:ext uri="{FF2B5EF4-FFF2-40B4-BE49-F238E27FC236}">
                  <a16:creationId xmlns:a16="http://schemas.microsoft.com/office/drawing/2014/main" id="{B24B7FA3-EDED-757E-A93A-C08F3DC5B4F8}"/>
                </a:ext>
              </a:extLst>
            </p:cNvPr>
            <p:cNvGrpSpPr/>
            <p:nvPr/>
          </p:nvGrpSpPr>
          <p:grpSpPr>
            <a:xfrm>
              <a:off x="7769028" y="1688265"/>
              <a:ext cx="1302572" cy="660372"/>
              <a:chOff x="7769028" y="1688265"/>
              <a:chExt cx="1302572" cy="660372"/>
            </a:xfrm>
          </p:grpSpPr>
          <p:sp>
            <p:nvSpPr>
              <p:cNvPr id="700" name="Google Shape;700;p15">
                <a:extLst>
                  <a:ext uri="{FF2B5EF4-FFF2-40B4-BE49-F238E27FC236}">
                    <a16:creationId xmlns:a16="http://schemas.microsoft.com/office/drawing/2014/main" id="{A10EE9C9-808C-8F7E-AF83-444794FA902A}"/>
                  </a:ext>
                </a:extLst>
              </p:cNvPr>
              <p:cNvSpPr/>
              <p:nvPr/>
            </p:nvSpPr>
            <p:spPr>
              <a:xfrm>
                <a:off x="8328874" y="1688265"/>
                <a:ext cx="182880" cy="182880"/>
              </a:xfrm>
              <a:prstGeom prst="ellipse">
                <a:avLst/>
              </a:prstGeom>
              <a:solidFill>
                <a:schemeClr val="accent4"/>
              </a:solidFill>
              <a:ln w="25400" cap="flat" cmpd="sng">
                <a:solidFill>
                  <a:schemeClr val="accent4"/>
                </a:solidFill>
                <a:prstDash val="solid"/>
                <a:miter lim="800000"/>
                <a:headEnd type="none" w="sm" len="sm"/>
                <a:tailEnd type="none" w="sm" len="sm"/>
              </a:ln>
            </p:spPr>
            <p:txBody>
              <a:bodyPr spcFirstLastPara="1" wrap="square" lIns="91419" tIns="45697" rIns="91419" bIns="45697" anchor="ctr" anchorCtr="0">
                <a:noAutofit/>
              </a:bodyPr>
              <a:lstStyle/>
              <a:p>
                <a:pPr algn="ctr" defTabSz="914358">
                  <a:buClr>
                    <a:srgbClr val="000000"/>
                  </a:buClr>
                </a:pPr>
                <a:endParaRPr kern="0">
                  <a:solidFill>
                    <a:srgbClr val="4472C4"/>
                  </a:solidFill>
                  <a:latin typeface="Calibri Light" panose="020F0302020204030204"/>
                  <a:ea typeface="Calibri"/>
                  <a:cs typeface="Calibri"/>
                  <a:sym typeface="Calibri"/>
                </a:endParaRPr>
              </a:p>
            </p:txBody>
          </p:sp>
          <p:sp>
            <p:nvSpPr>
              <p:cNvPr id="701" name="Google Shape;701;p15">
                <a:extLst>
                  <a:ext uri="{FF2B5EF4-FFF2-40B4-BE49-F238E27FC236}">
                    <a16:creationId xmlns:a16="http://schemas.microsoft.com/office/drawing/2014/main" id="{86E7E916-9B37-B6FA-F6A8-46A9724EC432}"/>
                  </a:ext>
                </a:extLst>
              </p:cNvPr>
              <p:cNvSpPr txBox="1"/>
              <p:nvPr/>
            </p:nvSpPr>
            <p:spPr>
              <a:xfrm>
                <a:off x="7769028" y="2071638"/>
                <a:ext cx="1302572" cy="276999"/>
              </a:xfrm>
              <a:prstGeom prst="rect">
                <a:avLst/>
              </a:prstGeom>
              <a:noFill/>
              <a:ln>
                <a:noFill/>
              </a:ln>
            </p:spPr>
            <p:txBody>
              <a:bodyPr spcFirstLastPara="1" wrap="square" lIns="91419" tIns="45697" rIns="91419" bIns="45697" anchor="ctr" anchorCtr="0">
                <a:noAutofit/>
              </a:bodyPr>
              <a:lstStyle/>
              <a:p>
                <a:pPr algn="ctr" defTabSz="914358">
                  <a:buClr>
                    <a:srgbClr val="000000"/>
                  </a:buClr>
                </a:pPr>
                <a:r>
                  <a:rPr lang="en-US" sz="1200" kern="0" dirty="0">
                    <a:solidFill>
                      <a:prstClr val="white"/>
                    </a:solidFill>
                    <a:latin typeface="Calibri Light" panose="020F0302020204030204"/>
                    <a:ea typeface="Calibri"/>
                    <a:cs typeface="Calibri"/>
                    <a:sym typeface="Calibri"/>
                  </a:rPr>
                  <a:t>DEVOLUCIÓN</a:t>
                </a:r>
              </a:p>
            </p:txBody>
          </p:sp>
        </p:grpSp>
      </p:grpSp>
      <p:sp>
        <p:nvSpPr>
          <p:cNvPr id="2" name="Google Shape;410;p9">
            <a:extLst>
              <a:ext uri="{FF2B5EF4-FFF2-40B4-BE49-F238E27FC236}">
                <a16:creationId xmlns:a16="http://schemas.microsoft.com/office/drawing/2014/main" id="{EFBB879E-AA19-E507-AC88-752E678D24C3}"/>
              </a:ext>
            </a:extLst>
          </p:cNvPr>
          <p:cNvSpPr txBox="1"/>
          <p:nvPr/>
        </p:nvSpPr>
        <p:spPr>
          <a:xfrm rot="16200000">
            <a:off x="-757540" y="5729945"/>
            <a:ext cx="1879147" cy="369285"/>
          </a:xfrm>
          <a:prstGeom prst="rect">
            <a:avLst/>
          </a:prstGeom>
          <a:noFill/>
          <a:ln>
            <a:noFill/>
          </a:ln>
        </p:spPr>
        <p:txBody>
          <a:bodyPr spcFirstLastPara="1" wrap="square" lIns="91419" tIns="45697" rIns="91419" bIns="45697" anchor="t" anchorCtr="0">
            <a:spAutoFit/>
          </a:bodyPr>
          <a:lstStyle/>
          <a:p>
            <a:pPr defTabSz="914358">
              <a:buClr>
                <a:srgbClr val="000000"/>
              </a:buClr>
            </a:pPr>
            <a:r>
              <a:rPr lang="en-US" kern="0" spc="300" dirty="0">
                <a:solidFill>
                  <a:srgbClr val="FFC000"/>
                </a:solidFill>
                <a:latin typeface="Calibri Light" panose="020F0302020204030204"/>
                <a:ea typeface="Calibri"/>
                <a:cs typeface="Calibri"/>
                <a:sym typeface="Calibri"/>
              </a:rPr>
              <a:t>GLUCOSE</a:t>
            </a:r>
            <a:endParaRPr kern="0" spc="300" dirty="0">
              <a:solidFill>
                <a:prstClr val="black"/>
              </a:solidFill>
              <a:latin typeface="Calibri Light" panose="020F0302020204030204"/>
              <a:ea typeface="Calibri"/>
              <a:cs typeface="Calibri"/>
              <a:sym typeface="Calibri"/>
            </a:endParaRPr>
          </a:p>
        </p:txBody>
      </p:sp>
      <p:sp>
        <p:nvSpPr>
          <p:cNvPr id="6" name="Arc 5">
            <a:extLst>
              <a:ext uri="{FF2B5EF4-FFF2-40B4-BE49-F238E27FC236}">
                <a16:creationId xmlns:a16="http://schemas.microsoft.com/office/drawing/2014/main" id="{47E307E5-DA87-D9DA-DB0E-D156C7D76ADB}"/>
              </a:ext>
            </a:extLst>
          </p:cNvPr>
          <p:cNvSpPr>
            <a:spLocks noChangeAspect="1"/>
          </p:cNvSpPr>
          <p:nvPr/>
        </p:nvSpPr>
        <p:spPr>
          <a:xfrm>
            <a:off x="6116238" y="1178565"/>
            <a:ext cx="9101763" cy="3765767"/>
          </a:xfrm>
          <a:prstGeom prst="arc">
            <a:avLst>
              <a:gd name="adj1" fmla="val 10799283"/>
              <a:gd name="adj2" fmla="val 15496957"/>
            </a:avLst>
          </a:prstGeom>
          <a:noFill/>
          <a:ln w="38100" cap="flat" cmpd="sng">
            <a:solidFill>
              <a:schemeClr val="accent4"/>
            </a:solidFill>
            <a:prstDash val="solid"/>
            <a:miter lim="800000"/>
            <a:headEnd type="none" w="sm" len="sm"/>
            <a:tailEnd type="triangle" w="med" len="med"/>
          </a:ln>
        </p:spPr>
        <p:txBody>
          <a:bodyPr rtlCol="0" anchor="ctr"/>
          <a:lstStyle/>
          <a:p>
            <a:pPr algn="ctr" defTabSz="914358">
              <a:buClr>
                <a:srgbClr val="000000"/>
              </a:buClr>
            </a:pPr>
            <a:endParaRPr lang="en-SG" sz="1400" kern="0">
              <a:solidFill>
                <a:srgbClr val="000000"/>
              </a:solidFill>
              <a:latin typeface="Arial"/>
              <a:cs typeface="Arial"/>
              <a:sym typeface="Arial"/>
            </a:endParaRPr>
          </a:p>
        </p:txBody>
      </p:sp>
    </p:spTree>
    <p:extLst>
      <p:ext uri="{BB962C8B-B14F-4D97-AF65-F5344CB8AC3E}">
        <p14:creationId xmlns:p14="http://schemas.microsoft.com/office/powerpoint/2010/main" val="3308900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erson on busy street">
            <a:extLst>
              <a:ext uri="{FF2B5EF4-FFF2-40B4-BE49-F238E27FC236}">
                <a16:creationId xmlns:a16="http://schemas.microsoft.com/office/drawing/2014/main" id="{2185594B-F774-1E3E-1FDF-34225F78AC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52289" y="3797039"/>
            <a:ext cx="1761060" cy="1761060"/>
          </a:xfrm>
          <a:prstGeom prst="ellipse">
            <a:avLst/>
          </a:prstGeom>
          <a:ln w="190500" cap="rnd">
            <a:noFill/>
            <a:prstDash val="solid"/>
          </a:ln>
          <a:effectLst/>
        </p:spPr>
      </p:pic>
      <p:pic>
        <p:nvPicPr>
          <p:cNvPr id="10" name="Picture 9" descr="Young man reading newspaper">
            <a:extLst>
              <a:ext uri="{FF2B5EF4-FFF2-40B4-BE49-F238E27FC236}">
                <a16:creationId xmlns:a16="http://schemas.microsoft.com/office/drawing/2014/main" id="{0AC21F73-59C2-B1B3-799D-ED56AAAADBC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295517" y="5111480"/>
            <a:ext cx="1600964" cy="1600964"/>
          </a:xfrm>
          <a:prstGeom prst="ellipse">
            <a:avLst/>
          </a:prstGeom>
          <a:ln w="190500" cap="rnd">
            <a:noFill/>
            <a:prstDash val="solid"/>
          </a:ln>
          <a:effectLst/>
        </p:spPr>
      </p:pic>
      <p:pic>
        <p:nvPicPr>
          <p:cNvPr id="11" name="Picture 10" descr="Woman kissing child on head">
            <a:extLst>
              <a:ext uri="{FF2B5EF4-FFF2-40B4-BE49-F238E27FC236}">
                <a16:creationId xmlns:a16="http://schemas.microsoft.com/office/drawing/2014/main" id="{FCFCEC91-4DE1-DB38-9647-A21D004D6CE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158699" y="1413109"/>
            <a:ext cx="1600964" cy="1600964"/>
          </a:xfrm>
          <a:prstGeom prst="ellipse">
            <a:avLst/>
          </a:prstGeom>
          <a:ln w="190500" cap="rnd">
            <a:noFill/>
            <a:prstDash val="solid"/>
          </a:ln>
          <a:effectLst/>
        </p:spPr>
      </p:pic>
      <p:pic>
        <p:nvPicPr>
          <p:cNvPr id="12" name="Picture 11" descr="Teenage girl driving car">
            <a:extLst>
              <a:ext uri="{FF2B5EF4-FFF2-40B4-BE49-F238E27FC236}">
                <a16:creationId xmlns:a16="http://schemas.microsoft.com/office/drawing/2014/main" id="{2D99AA9E-3AF5-768B-5F0C-95F27B486B3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4650"/>
          <a:stretch/>
        </p:blipFill>
        <p:spPr>
          <a:xfrm>
            <a:off x="3227776" y="3928826"/>
            <a:ext cx="1611935" cy="1629272"/>
          </a:xfrm>
          <a:prstGeom prst="ellipse">
            <a:avLst/>
          </a:prstGeom>
          <a:ln w="190500" cap="rnd">
            <a:noFill/>
            <a:prstDash val="solid"/>
          </a:ln>
          <a:effectLst/>
        </p:spPr>
      </p:pic>
      <p:pic>
        <p:nvPicPr>
          <p:cNvPr id="13" name="Picture 12" descr="Man with child on beach">
            <a:extLst>
              <a:ext uri="{FF2B5EF4-FFF2-40B4-BE49-F238E27FC236}">
                <a16:creationId xmlns:a16="http://schemas.microsoft.com/office/drawing/2014/main" id="{20459EBC-8684-1939-038D-E8A868F7B57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421975" y="1413109"/>
            <a:ext cx="1600964" cy="1600964"/>
          </a:xfrm>
          <a:prstGeom prst="ellipse">
            <a:avLst/>
          </a:prstGeom>
          <a:ln w="190500" cap="rnd">
            <a:noFill/>
            <a:prstDash val="solid"/>
          </a:ln>
          <a:effectLst/>
        </p:spPr>
      </p:pic>
      <p:pic>
        <p:nvPicPr>
          <p:cNvPr id="14" name="Picture 13" descr="Man sitting in car">
            <a:extLst>
              <a:ext uri="{FF2B5EF4-FFF2-40B4-BE49-F238E27FC236}">
                <a16:creationId xmlns:a16="http://schemas.microsoft.com/office/drawing/2014/main" id="{F6D1FC2A-3065-D133-9CFD-7061F42E949A}"/>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295517" y="181936"/>
            <a:ext cx="1600964" cy="1600964"/>
          </a:xfrm>
          <a:prstGeom prst="ellipse">
            <a:avLst/>
          </a:prstGeom>
          <a:ln w="190500" cap="rnd">
            <a:noFill/>
            <a:prstDash val="solid"/>
          </a:ln>
          <a:effectLst/>
        </p:spPr>
      </p:pic>
      <p:sp>
        <p:nvSpPr>
          <p:cNvPr id="54" name="Straight Connector 3">
            <a:extLst>
              <a:ext uri="{FF2B5EF4-FFF2-40B4-BE49-F238E27FC236}">
                <a16:creationId xmlns:a16="http://schemas.microsoft.com/office/drawing/2014/main" id="{C3DE9194-DB88-7EC5-D184-198DDA91F30F}"/>
              </a:ext>
            </a:extLst>
          </p:cNvPr>
          <p:cNvSpPr/>
          <p:nvPr/>
        </p:nvSpPr>
        <p:spPr>
          <a:xfrm rot="16200000">
            <a:off x="5810307" y="2174526"/>
            <a:ext cx="571387" cy="34539"/>
          </a:xfrm>
          <a:custGeom>
            <a:avLst/>
            <a:gdLst/>
            <a:ahLst/>
            <a:cxnLst/>
            <a:rect l="0" t="0" r="0" b="0"/>
            <a:pathLst>
              <a:path>
                <a:moveTo>
                  <a:pt x="0" y="17270"/>
                </a:moveTo>
                <a:lnTo>
                  <a:pt x="571427" y="17270"/>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defTabSz="914358">
              <a:buClr>
                <a:srgbClr val="000000"/>
              </a:buClr>
            </a:pPr>
            <a:endParaRPr lang="en-SG" sz="1400" kern="0">
              <a:solidFill>
                <a:prstClr val="black">
                  <a:hueOff val="0"/>
                  <a:satOff val="0"/>
                  <a:lumOff val="0"/>
                  <a:alphaOff val="0"/>
                </a:prstClr>
              </a:solidFill>
              <a:latin typeface="Calibri" panose="020F0502020204030204"/>
              <a:sym typeface="Arial"/>
            </a:endParaRPr>
          </a:p>
        </p:txBody>
      </p:sp>
      <p:sp>
        <p:nvSpPr>
          <p:cNvPr id="52" name="Straight Connector 5">
            <a:extLst>
              <a:ext uri="{FF2B5EF4-FFF2-40B4-BE49-F238E27FC236}">
                <a16:creationId xmlns:a16="http://schemas.microsoft.com/office/drawing/2014/main" id="{E14E2649-BFD2-B4B3-64CA-4DABF0D68329}"/>
              </a:ext>
            </a:extLst>
          </p:cNvPr>
          <p:cNvSpPr/>
          <p:nvPr/>
        </p:nvSpPr>
        <p:spPr>
          <a:xfrm rot="19800000">
            <a:off x="6881759" y="2793128"/>
            <a:ext cx="571387" cy="34539"/>
          </a:xfrm>
          <a:custGeom>
            <a:avLst/>
            <a:gdLst/>
            <a:ahLst/>
            <a:cxnLst/>
            <a:rect l="0" t="0" r="0" b="0"/>
            <a:pathLst>
              <a:path>
                <a:moveTo>
                  <a:pt x="0" y="17270"/>
                </a:moveTo>
                <a:lnTo>
                  <a:pt x="571427" y="17270"/>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defTabSz="914358">
              <a:buClr>
                <a:srgbClr val="000000"/>
              </a:buClr>
            </a:pPr>
            <a:endParaRPr lang="en-SG" sz="1400" kern="0">
              <a:solidFill>
                <a:prstClr val="black">
                  <a:hueOff val="0"/>
                  <a:satOff val="0"/>
                  <a:lumOff val="0"/>
                  <a:alphaOff val="0"/>
                </a:prstClr>
              </a:solidFill>
              <a:latin typeface="Calibri" panose="020F0502020204030204"/>
              <a:sym typeface="Arial"/>
            </a:endParaRPr>
          </a:p>
        </p:txBody>
      </p:sp>
      <p:sp>
        <p:nvSpPr>
          <p:cNvPr id="50" name="Straight Connector 7">
            <a:extLst>
              <a:ext uri="{FF2B5EF4-FFF2-40B4-BE49-F238E27FC236}">
                <a16:creationId xmlns:a16="http://schemas.microsoft.com/office/drawing/2014/main" id="{C62CE9F0-B25D-C25D-EB72-062D18B04540}"/>
              </a:ext>
            </a:extLst>
          </p:cNvPr>
          <p:cNvSpPr/>
          <p:nvPr/>
        </p:nvSpPr>
        <p:spPr>
          <a:xfrm rot="1800000">
            <a:off x="6881759" y="4030333"/>
            <a:ext cx="571387" cy="34539"/>
          </a:xfrm>
          <a:custGeom>
            <a:avLst/>
            <a:gdLst/>
            <a:ahLst/>
            <a:cxnLst/>
            <a:rect l="0" t="0" r="0" b="0"/>
            <a:pathLst>
              <a:path>
                <a:moveTo>
                  <a:pt x="0" y="17270"/>
                </a:moveTo>
                <a:lnTo>
                  <a:pt x="571427" y="17270"/>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defTabSz="914358">
              <a:buClr>
                <a:srgbClr val="000000"/>
              </a:buClr>
            </a:pPr>
            <a:endParaRPr lang="en-SG" sz="1400" kern="0">
              <a:solidFill>
                <a:prstClr val="black">
                  <a:hueOff val="0"/>
                  <a:satOff val="0"/>
                  <a:lumOff val="0"/>
                  <a:alphaOff val="0"/>
                </a:prstClr>
              </a:solidFill>
              <a:latin typeface="Calibri" panose="020F0502020204030204"/>
              <a:sym typeface="Arial"/>
            </a:endParaRPr>
          </a:p>
        </p:txBody>
      </p:sp>
      <p:sp>
        <p:nvSpPr>
          <p:cNvPr id="48" name="Straight Connector 9">
            <a:extLst>
              <a:ext uri="{FF2B5EF4-FFF2-40B4-BE49-F238E27FC236}">
                <a16:creationId xmlns:a16="http://schemas.microsoft.com/office/drawing/2014/main" id="{B2400C18-7EAB-FD9A-EF8D-3E705365321F}"/>
              </a:ext>
            </a:extLst>
          </p:cNvPr>
          <p:cNvSpPr/>
          <p:nvPr/>
        </p:nvSpPr>
        <p:spPr>
          <a:xfrm rot="5400000">
            <a:off x="5810307" y="4648936"/>
            <a:ext cx="571387" cy="34539"/>
          </a:xfrm>
          <a:custGeom>
            <a:avLst/>
            <a:gdLst/>
            <a:ahLst/>
            <a:cxnLst/>
            <a:rect l="0" t="0" r="0" b="0"/>
            <a:pathLst>
              <a:path>
                <a:moveTo>
                  <a:pt x="0" y="17270"/>
                </a:moveTo>
                <a:lnTo>
                  <a:pt x="571427" y="17270"/>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defTabSz="914358">
              <a:buClr>
                <a:srgbClr val="000000"/>
              </a:buClr>
            </a:pPr>
            <a:endParaRPr lang="en-SG" sz="1400" kern="0">
              <a:solidFill>
                <a:prstClr val="black">
                  <a:hueOff val="0"/>
                  <a:satOff val="0"/>
                  <a:lumOff val="0"/>
                  <a:alphaOff val="0"/>
                </a:prstClr>
              </a:solidFill>
              <a:latin typeface="Calibri" panose="020F0502020204030204"/>
              <a:sym typeface="Arial"/>
            </a:endParaRPr>
          </a:p>
        </p:txBody>
      </p:sp>
      <p:sp>
        <p:nvSpPr>
          <p:cNvPr id="46" name="Straight Connector 11">
            <a:extLst>
              <a:ext uri="{FF2B5EF4-FFF2-40B4-BE49-F238E27FC236}">
                <a16:creationId xmlns:a16="http://schemas.microsoft.com/office/drawing/2014/main" id="{A4F2DF1E-5AD0-E3BF-D810-BBA00D071A4F}"/>
              </a:ext>
            </a:extLst>
          </p:cNvPr>
          <p:cNvSpPr/>
          <p:nvPr/>
        </p:nvSpPr>
        <p:spPr>
          <a:xfrm rot="9000000">
            <a:off x="4738855" y="4030333"/>
            <a:ext cx="571387" cy="34539"/>
          </a:xfrm>
          <a:custGeom>
            <a:avLst/>
            <a:gdLst/>
            <a:ahLst/>
            <a:cxnLst/>
            <a:rect l="0" t="0" r="0" b="0"/>
            <a:pathLst>
              <a:path>
                <a:moveTo>
                  <a:pt x="0" y="17270"/>
                </a:moveTo>
                <a:lnTo>
                  <a:pt x="571427" y="17270"/>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defTabSz="914358">
              <a:buClr>
                <a:srgbClr val="000000"/>
              </a:buClr>
            </a:pPr>
            <a:endParaRPr lang="en-SG" sz="1400" kern="0">
              <a:solidFill>
                <a:prstClr val="black">
                  <a:hueOff val="0"/>
                  <a:satOff val="0"/>
                  <a:lumOff val="0"/>
                  <a:alphaOff val="0"/>
                </a:prstClr>
              </a:solidFill>
              <a:latin typeface="Calibri" panose="020F0502020204030204"/>
              <a:sym typeface="Arial"/>
            </a:endParaRPr>
          </a:p>
        </p:txBody>
      </p:sp>
      <p:sp>
        <p:nvSpPr>
          <p:cNvPr id="44" name="Straight Connector 13">
            <a:extLst>
              <a:ext uri="{FF2B5EF4-FFF2-40B4-BE49-F238E27FC236}">
                <a16:creationId xmlns:a16="http://schemas.microsoft.com/office/drawing/2014/main" id="{392715A2-C7FD-8DBB-0EC6-8F2CD918F0D8}"/>
              </a:ext>
            </a:extLst>
          </p:cNvPr>
          <p:cNvSpPr/>
          <p:nvPr/>
        </p:nvSpPr>
        <p:spPr>
          <a:xfrm rot="12600000">
            <a:off x="4738855" y="2793128"/>
            <a:ext cx="571387" cy="34539"/>
          </a:xfrm>
          <a:custGeom>
            <a:avLst/>
            <a:gdLst/>
            <a:ahLst/>
            <a:cxnLst/>
            <a:rect l="0" t="0" r="0" b="0"/>
            <a:pathLst>
              <a:path>
                <a:moveTo>
                  <a:pt x="0" y="17270"/>
                </a:moveTo>
                <a:lnTo>
                  <a:pt x="571427" y="17270"/>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defTabSz="914358">
              <a:buClr>
                <a:srgbClr val="000000"/>
              </a:buClr>
            </a:pPr>
            <a:endParaRPr lang="en-SG" sz="1400" kern="0">
              <a:solidFill>
                <a:prstClr val="black">
                  <a:hueOff val="0"/>
                  <a:satOff val="0"/>
                  <a:lumOff val="0"/>
                  <a:alphaOff val="0"/>
                </a:prstClr>
              </a:solidFill>
              <a:latin typeface="Calibri" panose="020F0502020204030204"/>
              <a:sym typeface="Arial"/>
            </a:endParaRPr>
          </a:p>
        </p:txBody>
      </p:sp>
      <p:sp>
        <p:nvSpPr>
          <p:cNvPr id="56" name="Google Shape;410;p9">
            <a:extLst>
              <a:ext uri="{FF2B5EF4-FFF2-40B4-BE49-F238E27FC236}">
                <a16:creationId xmlns:a16="http://schemas.microsoft.com/office/drawing/2014/main" id="{32D6E0D0-9675-2C26-3B5B-2F1989231D10}"/>
              </a:ext>
            </a:extLst>
          </p:cNvPr>
          <p:cNvSpPr txBox="1"/>
          <p:nvPr/>
        </p:nvSpPr>
        <p:spPr>
          <a:xfrm>
            <a:off x="5170711" y="3162766"/>
            <a:ext cx="1879147" cy="523174"/>
          </a:xfrm>
          <a:prstGeom prst="rect">
            <a:avLst/>
          </a:prstGeom>
          <a:noFill/>
          <a:ln>
            <a:noFill/>
          </a:ln>
        </p:spPr>
        <p:txBody>
          <a:bodyPr spcFirstLastPara="1" wrap="square" lIns="91419" tIns="45697" rIns="91419" bIns="45697" anchor="ctr" anchorCtr="0">
            <a:spAutoFit/>
          </a:bodyPr>
          <a:lstStyle/>
          <a:p>
            <a:pPr algn="ctr" defTabSz="914358">
              <a:buClr>
                <a:srgbClr val="000000"/>
              </a:buClr>
            </a:pPr>
            <a:r>
              <a:rPr lang="en-US" sz="2800" kern="0" spc="300" dirty="0">
                <a:solidFill>
                  <a:srgbClr val="FFC000"/>
                </a:solidFill>
                <a:latin typeface="Calibri Light" panose="020F0302020204030204"/>
                <a:ea typeface="Calibri"/>
                <a:cs typeface="Calibri"/>
                <a:sym typeface="Calibri"/>
              </a:rPr>
              <a:t>GLUCOSE</a:t>
            </a:r>
            <a:endParaRPr sz="2800" kern="0" spc="300" dirty="0">
              <a:solidFill>
                <a:prstClr val="black"/>
              </a:solidFill>
              <a:latin typeface="Calibri Light" panose="020F0302020204030204"/>
              <a:ea typeface="Calibri"/>
              <a:cs typeface="Calibri"/>
              <a:sym typeface="Calibri"/>
            </a:endParaRPr>
          </a:p>
        </p:txBody>
      </p:sp>
      <p:grpSp>
        <p:nvGrpSpPr>
          <p:cNvPr id="59" name="Group 58">
            <a:extLst>
              <a:ext uri="{FF2B5EF4-FFF2-40B4-BE49-F238E27FC236}">
                <a16:creationId xmlns:a16="http://schemas.microsoft.com/office/drawing/2014/main" id="{F61D0EE9-07B1-1615-066D-17476B314F0D}"/>
              </a:ext>
            </a:extLst>
          </p:cNvPr>
          <p:cNvGrpSpPr/>
          <p:nvPr/>
        </p:nvGrpSpPr>
        <p:grpSpPr>
          <a:xfrm>
            <a:off x="429" y="4420652"/>
            <a:ext cx="2919256" cy="1439246"/>
            <a:chOff x="-3033771" y="3429000"/>
            <a:chExt cx="2596627" cy="1455304"/>
          </a:xfrm>
        </p:grpSpPr>
        <p:sp>
          <p:nvSpPr>
            <p:cNvPr id="57" name="Google Shape;331;p3">
              <a:extLst>
                <a:ext uri="{FF2B5EF4-FFF2-40B4-BE49-F238E27FC236}">
                  <a16:creationId xmlns:a16="http://schemas.microsoft.com/office/drawing/2014/main" id="{9290D96D-783D-0685-13E0-6F3DBDDF74A7}"/>
                </a:ext>
              </a:extLst>
            </p:cNvPr>
            <p:cNvSpPr txBox="1">
              <a:spLocks/>
            </p:cNvSpPr>
            <p:nvPr/>
          </p:nvSpPr>
          <p:spPr>
            <a:xfrm>
              <a:off x="-2993144" y="3429000"/>
              <a:ext cx="2556000" cy="264822"/>
            </a:xfrm>
            <a:prstGeom prst="rect">
              <a:avLst/>
            </a:prstGeom>
            <a:noFill/>
            <a:ln>
              <a:noFill/>
            </a:ln>
          </p:spPr>
          <p:txBody>
            <a:bodyPr spcFirstLastPara="1" wrap="square" lIns="91419" tIns="45697" rIns="91419" bIns="45697" anchor="t"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914358">
                <a:lnSpc>
                  <a:spcPct val="90000"/>
                </a:lnSpc>
                <a:buClr>
                  <a:srgbClr val="FFC000"/>
                </a:buClr>
                <a:buSzPts val="1500"/>
              </a:pPr>
              <a:r>
                <a:rPr lang="en-US" kern="0" dirty="0">
                  <a:solidFill>
                    <a:srgbClr val="FFC000"/>
                  </a:solidFill>
                </a:rPr>
                <a:t>JULES, 18</a:t>
              </a:r>
            </a:p>
          </p:txBody>
        </p:sp>
        <p:sp>
          <p:nvSpPr>
            <p:cNvPr id="58" name="Google Shape;332;p3">
              <a:extLst>
                <a:ext uri="{FF2B5EF4-FFF2-40B4-BE49-F238E27FC236}">
                  <a16:creationId xmlns:a16="http://schemas.microsoft.com/office/drawing/2014/main" id="{67043B71-EC9C-F8BC-85E3-4C55BA0195AA}"/>
                </a:ext>
              </a:extLst>
            </p:cNvPr>
            <p:cNvSpPr txBox="1">
              <a:spLocks/>
            </p:cNvSpPr>
            <p:nvPr/>
          </p:nvSpPr>
          <p:spPr>
            <a:xfrm>
              <a:off x="-3033771" y="3625369"/>
              <a:ext cx="2596627" cy="1258935"/>
            </a:xfrm>
            <a:prstGeom prst="rect">
              <a:avLst/>
            </a:prstGeom>
            <a:noFill/>
            <a:ln>
              <a:noFill/>
            </a:ln>
          </p:spPr>
          <p:txBody>
            <a:bodyPr spcFirstLastPara="1" wrap="square" lIns="91419" tIns="45697" rIns="91419" bIns="4569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914358">
                <a:lnSpc>
                  <a:spcPct val="125000"/>
                </a:lnSpc>
                <a:buClr>
                  <a:prstClr val="white"/>
                </a:buClr>
                <a:buSzPts val="1200"/>
              </a:pPr>
              <a:r>
                <a:rPr lang="es-ES" sz="1100" kern="0" dirty="0">
                  <a:solidFill>
                    <a:prstClr val="white"/>
                  </a:solidFill>
                </a:rPr>
                <a:t>Trabajadora temporal, es la primera vez que Jules conduce un vehículo comercial, alquilado por su empleador para realizar entregas, y se está adaptando a su mayor tamaño.</a:t>
              </a:r>
              <a:endParaRPr lang="en-US" sz="1100" kern="0" dirty="0"/>
            </a:p>
          </p:txBody>
        </p:sp>
      </p:grpSp>
      <p:grpSp>
        <p:nvGrpSpPr>
          <p:cNvPr id="60" name="Group 59">
            <a:extLst>
              <a:ext uri="{FF2B5EF4-FFF2-40B4-BE49-F238E27FC236}">
                <a16:creationId xmlns:a16="http://schemas.microsoft.com/office/drawing/2014/main" id="{24BD7400-673F-C7E3-D527-9BA310A3E519}"/>
              </a:ext>
            </a:extLst>
          </p:cNvPr>
          <p:cNvGrpSpPr/>
          <p:nvPr/>
        </p:nvGrpSpPr>
        <p:grpSpPr>
          <a:xfrm>
            <a:off x="192325" y="1818575"/>
            <a:ext cx="2786387" cy="1455202"/>
            <a:chOff x="-3223726" y="3429000"/>
            <a:chExt cx="2786582" cy="1455304"/>
          </a:xfrm>
        </p:grpSpPr>
        <p:sp>
          <p:nvSpPr>
            <p:cNvPr id="61" name="Google Shape;331;p3">
              <a:extLst>
                <a:ext uri="{FF2B5EF4-FFF2-40B4-BE49-F238E27FC236}">
                  <a16:creationId xmlns:a16="http://schemas.microsoft.com/office/drawing/2014/main" id="{13808415-B80B-1AA9-0114-F00A88E2F286}"/>
                </a:ext>
              </a:extLst>
            </p:cNvPr>
            <p:cNvSpPr txBox="1">
              <a:spLocks/>
            </p:cNvSpPr>
            <p:nvPr/>
          </p:nvSpPr>
          <p:spPr>
            <a:xfrm>
              <a:off x="-2993144" y="3429000"/>
              <a:ext cx="2556000" cy="264822"/>
            </a:xfrm>
            <a:prstGeom prst="rect">
              <a:avLst/>
            </a:prstGeom>
            <a:noFill/>
            <a:ln>
              <a:noFill/>
            </a:ln>
          </p:spPr>
          <p:txBody>
            <a:bodyPr spcFirstLastPara="1" wrap="square" lIns="91419" tIns="45697" rIns="91419" bIns="45697"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914358">
                <a:lnSpc>
                  <a:spcPct val="90000"/>
                </a:lnSpc>
                <a:buClr>
                  <a:srgbClr val="FFC000"/>
                </a:buClr>
                <a:buSzPts val="1500"/>
              </a:pPr>
              <a:r>
                <a:rPr lang="en-US" kern="0" dirty="0">
                  <a:solidFill>
                    <a:srgbClr val="FFC000"/>
                  </a:solidFill>
                </a:rPr>
                <a:t>LISA, 29</a:t>
              </a:r>
            </a:p>
          </p:txBody>
        </p:sp>
        <p:sp>
          <p:nvSpPr>
            <p:cNvPr id="62" name="Google Shape;332;p3">
              <a:extLst>
                <a:ext uri="{FF2B5EF4-FFF2-40B4-BE49-F238E27FC236}">
                  <a16:creationId xmlns:a16="http://schemas.microsoft.com/office/drawing/2014/main" id="{287CF28F-AEC1-1655-0F95-B1E587C93460}"/>
                </a:ext>
              </a:extLst>
            </p:cNvPr>
            <p:cNvSpPr txBox="1">
              <a:spLocks/>
            </p:cNvSpPr>
            <p:nvPr/>
          </p:nvSpPr>
          <p:spPr>
            <a:xfrm>
              <a:off x="-3223726" y="3625369"/>
              <a:ext cx="2786582" cy="1258935"/>
            </a:xfrm>
            <a:prstGeom prst="rect">
              <a:avLst/>
            </a:prstGeom>
            <a:noFill/>
            <a:ln>
              <a:noFill/>
            </a:ln>
          </p:spPr>
          <p:txBody>
            <a:bodyPr spcFirstLastPara="1" wrap="square" lIns="91419" tIns="45697" rIns="91419" bIns="4569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914358">
                <a:lnSpc>
                  <a:spcPct val="125000"/>
                </a:lnSpc>
                <a:buClr>
                  <a:prstClr val="white"/>
                </a:buClr>
                <a:buSzPts val="1200"/>
              </a:pPr>
              <a:r>
                <a:rPr lang="es-ES" sz="1100" kern="0" dirty="0">
                  <a:solidFill>
                    <a:prstClr val="white"/>
                  </a:solidFill>
                </a:rPr>
                <a:t>Tiene una suscripción </a:t>
              </a:r>
              <a:r>
                <a:rPr lang="es-ES" sz="1100" kern="0" dirty="0" err="1">
                  <a:solidFill>
                    <a:prstClr val="white"/>
                  </a:solidFill>
                </a:rPr>
                <a:t>carsharing</a:t>
              </a:r>
              <a:r>
                <a:rPr lang="es-ES" sz="1100" kern="0" dirty="0">
                  <a:solidFill>
                    <a:prstClr val="white"/>
                  </a:solidFill>
                </a:rPr>
                <a:t> y quiere poder ponerse en marcha rápidamente, incluso con vehículos que nunca ha conducido antes.</a:t>
              </a:r>
              <a:endParaRPr lang="en-US" sz="1100" kern="0" dirty="0">
                <a:solidFill>
                  <a:prstClr val="white"/>
                </a:solidFill>
              </a:endParaRPr>
            </a:p>
          </p:txBody>
        </p:sp>
      </p:grpSp>
      <p:grpSp>
        <p:nvGrpSpPr>
          <p:cNvPr id="63" name="Group 62">
            <a:extLst>
              <a:ext uri="{FF2B5EF4-FFF2-40B4-BE49-F238E27FC236}">
                <a16:creationId xmlns:a16="http://schemas.microsoft.com/office/drawing/2014/main" id="{114BE30D-E430-C5F2-A0A5-221E56EA8DBF}"/>
              </a:ext>
            </a:extLst>
          </p:cNvPr>
          <p:cNvGrpSpPr/>
          <p:nvPr/>
        </p:nvGrpSpPr>
        <p:grpSpPr>
          <a:xfrm>
            <a:off x="896836" y="418887"/>
            <a:ext cx="4211602" cy="1455202"/>
            <a:chOff x="-4649041" y="3429000"/>
            <a:chExt cx="4211897" cy="1455304"/>
          </a:xfrm>
        </p:grpSpPr>
        <p:sp>
          <p:nvSpPr>
            <p:cNvPr id="64" name="Google Shape;331;p3">
              <a:extLst>
                <a:ext uri="{FF2B5EF4-FFF2-40B4-BE49-F238E27FC236}">
                  <a16:creationId xmlns:a16="http://schemas.microsoft.com/office/drawing/2014/main" id="{E4F2E41E-1FC0-4143-56E2-5233BBD378A5}"/>
                </a:ext>
              </a:extLst>
            </p:cNvPr>
            <p:cNvSpPr txBox="1">
              <a:spLocks/>
            </p:cNvSpPr>
            <p:nvPr/>
          </p:nvSpPr>
          <p:spPr>
            <a:xfrm>
              <a:off x="-2993144" y="3429000"/>
              <a:ext cx="2556000" cy="264822"/>
            </a:xfrm>
            <a:prstGeom prst="rect">
              <a:avLst/>
            </a:prstGeom>
            <a:noFill/>
            <a:ln>
              <a:noFill/>
            </a:ln>
          </p:spPr>
          <p:txBody>
            <a:bodyPr spcFirstLastPara="1" wrap="square" lIns="91419" tIns="45697" rIns="91419" bIns="4569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914358">
                <a:lnSpc>
                  <a:spcPct val="90000"/>
                </a:lnSpc>
                <a:buClr>
                  <a:srgbClr val="FFC000"/>
                </a:buClr>
                <a:buSzPts val="1500"/>
              </a:pPr>
              <a:r>
                <a:rPr lang="en-US" kern="0" dirty="0">
                  <a:solidFill>
                    <a:srgbClr val="FFC000"/>
                  </a:solidFill>
                </a:rPr>
                <a:t>PIERRE, 31</a:t>
              </a:r>
            </a:p>
          </p:txBody>
        </p:sp>
        <p:sp>
          <p:nvSpPr>
            <p:cNvPr id="65" name="Google Shape;332;p3">
              <a:extLst>
                <a:ext uri="{FF2B5EF4-FFF2-40B4-BE49-F238E27FC236}">
                  <a16:creationId xmlns:a16="http://schemas.microsoft.com/office/drawing/2014/main" id="{4DB7312F-9606-1136-B566-DD92F11AFE09}"/>
                </a:ext>
              </a:extLst>
            </p:cNvPr>
            <p:cNvSpPr txBox="1">
              <a:spLocks/>
            </p:cNvSpPr>
            <p:nvPr/>
          </p:nvSpPr>
          <p:spPr>
            <a:xfrm>
              <a:off x="-4649041" y="3625369"/>
              <a:ext cx="4211897" cy="1258935"/>
            </a:xfrm>
            <a:prstGeom prst="rect">
              <a:avLst/>
            </a:prstGeom>
            <a:noFill/>
            <a:ln>
              <a:noFill/>
            </a:ln>
          </p:spPr>
          <p:txBody>
            <a:bodyPr spcFirstLastPara="1" wrap="square" lIns="91419" tIns="45697" rIns="91419" bIns="4569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914358">
                <a:lnSpc>
                  <a:spcPct val="125000"/>
                </a:lnSpc>
                <a:buClr>
                  <a:prstClr val="white"/>
                </a:buClr>
                <a:buSzPts val="1200"/>
              </a:pPr>
              <a:r>
                <a:rPr lang="es-ES" sz="1100" kern="0" dirty="0">
                  <a:solidFill>
                    <a:prstClr val="white"/>
                  </a:solidFill>
                </a:rPr>
                <a:t>Pierre, un profesional independiente, está explorando opciones de financiación y leasing para un vehículo que se ajuste tanto a sus necesidades profesionales como personales.</a:t>
              </a:r>
              <a:endParaRPr lang="en-US" sz="1100" kern="0" dirty="0">
                <a:solidFill>
                  <a:prstClr val="white"/>
                </a:solidFill>
              </a:endParaRPr>
            </a:p>
          </p:txBody>
        </p:sp>
      </p:grpSp>
      <p:grpSp>
        <p:nvGrpSpPr>
          <p:cNvPr id="66" name="Group 65">
            <a:extLst>
              <a:ext uri="{FF2B5EF4-FFF2-40B4-BE49-F238E27FC236}">
                <a16:creationId xmlns:a16="http://schemas.microsoft.com/office/drawing/2014/main" id="{ADE67175-682E-57D0-D6EB-930AB3F2E05A}"/>
              </a:ext>
            </a:extLst>
          </p:cNvPr>
          <p:cNvGrpSpPr/>
          <p:nvPr/>
        </p:nvGrpSpPr>
        <p:grpSpPr>
          <a:xfrm>
            <a:off x="9210018" y="1749887"/>
            <a:ext cx="2966315" cy="1455202"/>
            <a:chOff x="-2993145" y="3429000"/>
            <a:chExt cx="2966523" cy="1455304"/>
          </a:xfrm>
        </p:grpSpPr>
        <p:sp>
          <p:nvSpPr>
            <p:cNvPr id="67" name="Google Shape;331;p3">
              <a:extLst>
                <a:ext uri="{FF2B5EF4-FFF2-40B4-BE49-F238E27FC236}">
                  <a16:creationId xmlns:a16="http://schemas.microsoft.com/office/drawing/2014/main" id="{BAE6BAF0-3AEB-2FC4-0C60-57E7A944538A}"/>
                </a:ext>
              </a:extLst>
            </p:cNvPr>
            <p:cNvSpPr txBox="1">
              <a:spLocks/>
            </p:cNvSpPr>
            <p:nvPr/>
          </p:nvSpPr>
          <p:spPr>
            <a:xfrm>
              <a:off x="-2993144" y="3429000"/>
              <a:ext cx="2556000" cy="264822"/>
            </a:xfrm>
            <a:prstGeom prst="rect">
              <a:avLst/>
            </a:prstGeom>
            <a:noFill/>
            <a:ln>
              <a:noFill/>
            </a:ln>
          </p:spPr>
          <p:txBody>
            <a:bodyPr spcFirstLastPara="1" wrap="square" lIns="91419" tIns="45697" rIns="91419" bIns="45697"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8">
                <a:lnSpc>
                  <a:spcPct val="90000"/>
                </a:lnSpc>
                <a:buClr>
                  <a:srgbClr val="FFC000"/>
                </a:buClr>
                <a:buSzPts val="1500"/>
              </a:pPr>
              <a:r>
                <a:rPr lang="en-US" kern="0" dirty="0">
                  <a:solidFill>
                    <a:srgbClr val="FFC000"/>
                  </a:solidFill>
                </a:rPr>
                <a:t>TOM, 38</a:t>
              </a:r>
            </a:p>
          </p:txBody>
        </p:sp>
        <p:sp>
          <p:nvSpPr>
            <p:cNvPr id="68" name="Google Shape;332;p3">
              <a:extLst>
                <a:ext uri="{FF2B5EF4-FFF2-40B4-BE49-F238E27FC236}">
                  <a16:creationId xmlns:a16="http://schemas.microsoft.com/office/drawing/2014/main" id="{9CF5B05C-51FA-023D-C233-986EF07AE833}"/>
                </a:ext>
              </a:extLst>
            </p:cNvPr>
            <p:cNvSpPr txBox="1">
              <a:spLocks/>
            </p:cNvSpPr>
            <p:nvPr/>
          </p:nvSpPr>
          <p:spPr>
            <a:xfrm>
              <a:off x="-2993145" y="3625369"/>
              <a:ext cx="2966523" cy="1258935"/>
            </a:xfrm>
            <a:prstGeom prst="rect">
              <a:avLst/>
            </a:prstGeom>
            <a:noFill/>
            <a:ln>
              <a:noFill/>
            </a:ln>
          </p:spPr>
          <p:txBody>
            <a:bodyPr spcFirstLastPara="1" wrap="square" lIns="91419" tIns="45697" rIns="91419" bIns="4569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8">
                <a:lnSpc>
                  <a:spcPct val="125000"/>
                </a:lnSpc>
                <a:buClr>
                  <a:prstClr val="white"/>
                </a:buClr>
                <a:buSzPts val="1200"/>
              </a:pPr>
              <a:r>
                <a:rPr lang="es-ES" sz="1100" kern="0" dirty="0">
                  <a:solidFill>
                    <a:prstClr val="white"/>
                  </a:solidFill>
                </a:rPr>
                <a:t>Busca extender su alquiler a largo plazo con un nuevo vehículo de mayor especificación y gama, esperando obtener una buena oferta.</a:t>
              </a:r>
              <a:endParaRPr lang="en-US" sz="1100" kern="0" dirty="0">
                <a:solidFill>
                  <a:prstClr val="white"/>
                </a:solidFill>
              </a:endParaRPr>
            </a:p>
          </p:txBody>
        </p:sp>
      </p:grpSp>
      <p:grpSp>
        <p:nvGrpSpPr>
          <p:cNvPr id="69" name="Group 68">
            <a:extLst>
              <a:ext uri="{FF2B5EF4-FFF2-40B4-BE49-F238E27FC236}">
                <a16:creationId xmlns:a16="http://schemas.microsoft.com/office/drawing/2014/main" id="{E4E3BBC9-30ED-372D-18BC-3242A45F0C76}"/>
              </a:ext>
            </a:extLst>
          </p:cNvPr>
          <p:cNvGrpSpPr/>
          <p:nvPr/>
        </p:nvGrpSpPr>
        <p:grpSpPr>
          <a:xfrm>
            <a:off x="9210018" y="4224297"/>
            <a:ext cx="2935879" cy="1455202"/>
            <a:chOff x="-2993145" y="3429000"/>
            <a:chExt cx="2936085" cy="1455304"/>
          </a:xfrm>
        </p:grpSpPr>
        <p:sp>
          <p:nvSpPr>
            <p:cNvPr id="70" name="Google Shape;331;p3">
              <a:extLst>
                <a:ext uri="{FF2B5EF4-FFF2-40B4-BE49-F238E27FC236}">
                  <a16:creationId xmlns:a16="http://schemas.microsoft.com/office/drawing/2014/main" id="{5B076014-917A-D1E9-3D4E-1CB798D5EB9E}"/>
                </a:ext>
              </a:extLst>
            </p:cNvPr>
            <p:cNvSpPr txBox="1">
              <a:spLocks/>
            </p:cNvSpPr>
            <p:nvPr/>
          </p:nvSpPr>
          <p:spPr>
            <a:xfrm>
              <a:off x="-2993144" y="3429000"/>
              <a:ext cx="2556000" cy="264822"/>
            </a:xfrm>
            <a:prstGeom prst="rect">
              <a:avLst/>
            </a:prstGeom>
            <a:noFill/>
            <a:ln>
              <a:noFill/>
            </a:ln>
          </p:spPr>
          <p:txBody>
            <a:bodyPr spcFirstLastPara="1" wrap="square" lIns="91419" tIns="45697" rIns="91419" bIns="45697"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8">
                <a:lnSpc>
                  <a:spcPct val="90000"/>
                </a:lnSpc>
                <a:buClr>
                  <a:srgbClr val="FFC000"/>
                </a:buClr>
                <a:buSzPts val="1500"/>
              </a:pPr>
              <a:r>
                <a:rPr lang="en-US" kern="0" dirty="0">
                  <a:solidFill>
                    <a:srgbClr val="FFC000"/>
                  </a:solidFill>
                </a:rPr>
                <a:t>ALICIA, 26</a:t>
              </a:r>
            </a:p>
          </p:txBody>
        </p:sp>
        <p:sp>
          <p:nvSpPr>
            <p:cNvPr id="71" name="Google Shape;332;p3">
              <a:extLst>
                <a:ext uri="{FF2B5EF4-FFF2-40B4-BE49-F238E27FC236}">
                  <a16:creationId xmlns:a16="http://schemas.microsoft.com/office/drawing/2014/main" id="{EB4C6F0B-0FBA-3A48-D265-EDBD87CD0FDD}"/>
                </a:ext>
              </a:extLst>
            </p:cNvPr>
            <p:cNvSpPr txBox="1">
              <a:spLocks/>
            </p:cNvSpPr>
            <p:nvPr/>
          </p:nvSpPr>
          <p:spPr>
            <a:xfrm>
              <a:off x="-2993145" y="3625369"/>
              <a:ext cx="2936085" cy="1258935"/>
            </a:xfrm>
            <a:prstGeom prst="rect">
              <a:avLst/>
            </a:prstGeom>
            <a:noFill/>
            <a:ln>
              <a:noFill/>
            </a:ln>
          </p:spPr>
          <p:txBody>
            <a:bodyPr spcFirstLastPara="1" wrap="square" lIns="91419" tIns="45697" rIns="91419" bIns="4569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8">
                <a:lnSpc>
                  <a:spcPct val="125000"/>
                </a:lnSpc>
                <a:buClr>
                  <a:prstClr val="white"/>
                </a:buClr>
                <a:buSzPts val="1200"/>
              </a:pPr>
              <a:r>
                <a:rPr lang="es-ES" sz="1100" kern="0" dirty="0">
                  <a:solidFill>
                    <a:prstClr val="white"/>
                  </a:solidFill>
                </a:rPr>
                <a:t>Acaba de aterrizar en el Aeropuerto de Milán a las 11 de la noche y está recogiendo su coche de alquiler. No habla </a:t>
              </a:r>
              <a:r>
                <a:rPr lang="es-ES" sz="1100" kern="0" dirty="0" err="1">
                  <a:solidFill>
                    <a:prstClr val="white"/>
                  </a:solidFill>
                </a:rPr>
                <a:t>castallano</a:t>
              </a:r>
              <a:r>
                <a:rPr lang="es-ES" sz="1100" kern="0" dirty="0">
                  <a:solidFill>
                    <a:prstClr val="white"/>
                  </a:solidFill>
                </a:rPr>
                <a:t> y nunca ha conducido ese modelo antes.</a:t>
              </a:r>
              <a:endParaRPr lang="en-US" sz="1100" kern="0" dirty="0">
                <a:solidFill>
                  <a:prstClr val="white"/>
                </a:solidFill>
              </a:endParaRPr>
            </a:p>
          </p:txBody>
        </p:sp>
      </p:grpSp>
      <p:grpSp>
        <p:nvGrpSpPr>
          <p:cNvPr id="72" name="Group 71">
            <a:extLst>
              <a:ext uri="{FF2B5EF4-FFF2-40B4-BE49-F238E27FC236}">
                <a16:creationId xmlns:a16="http://schemas.microsoft.com/office/drawing/2014/main" id="{BCA332BE-BBF4-AC31-223F-B7E1050C5C2F}"/>
              </a:ext>
            </a:extLst>
          </p:cNvPr>
          <p:cNvGrpSpPr/>
          <p:nvPr/>
        </p:nvGrpSpPr>
        <p:grpSpPr>
          <a:xfrm>
            <a:off x="1631890" y="5558097"/>
            <a:ext cx="3476548" cy="1455202"/>
            <a:chOff x="-3913936" y="3429000"/>
            <a:chExt cx="3476792" cy="1455304"/>
          </a:xfrm>
        </p:grpSpPr>
        <p:sp>
          <p:nvSpPr>
            <p:cNvPr id="73" name="Google Shape;331;p3">
              <a:extLst>
                <a:ext uri="{FF2B5EF4-FFF2-40B4-BE49-F238E27FC236}">
                  <a16:creationId xmlns:a16="http://schemas.microsoft.com/office/drawing/2014/main" id="{463E6C23-1B6D-5C29-A66A-5523B48AE4CD}"/>
                </a:ext>
              </a:extLst>
            </p:cNvPr>
            <p:cNvSpPr txBox="1">
              <a:spLocks/>
            </p:cNvSpPr>
            <p:nvPr/>
          </p:nvSpPr>
          <p:spPr>
            <a:xfrm>
              <a:off x="-2993144" y="3429000"/>
              <a:ext cx="2556000" cy="264822"/>
            </a:xfrm>
            <a:prstGeom prst="rect">
              <a:avLst/>
            </a:prstGeom>
            <a:noFill/>
            <a:ln>
              <a:noFill/>
            </a:ln>
          </p:spPr>
          <p:txBody>
            <a:bodyPr spcFirstLastPara="1" wrap="square" lIns="91419" tIns="45697" rIns="91419" bIns="45697"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914358">
                <a:lnSpc>
                  <a:spcPct val="90000"/>
                </a:lnSpc>
                <a:buClr>
                  <a:srgbClr val="FFC000"/>
                </a:buClr>
                <a:buSzPts val="1500"/>
              </a:pPr>
              <a:r>
                <a:rPr lang="en-US" kern="0" dirty="0">
                  <a:solidFill>
                    <a:srgbClr val="FFC000"/>
                  </a:solidFill>
                </a:rPr>
                <a:t>HASSAN, 32</a:t>
              </a:r>
            </a:p>
          </p:txBody>
        </p:sp>
        <p:sp>
          <p:nvSpPr>
            <p:cNvPr id="74" name="Google Shape;332;p3">
              <a:extLst>
                <a:ext uri="{FF2B5EF4-FFF2-40B4-BE49-F238E27FC236}">
                  <a16:creationId xmlns:a16="http://schemas.microsoft.com/office/drawing/2014/main" id="{54DC279F-4233-A93C-0D93-B24F3FD8AA5B}"/>
                </a:ext>
              </a:extLst>
            </p:cNvPr>
            <p:cNvSpPr txBox="1">
              <a:spLocks/>
            </p:cNvSpPr>
            <p:nvPr/>
          </p:nvSpPr>
          <p:spPr>
            <a:xfrm>
              <a:off x="-3913936" y="3625369"/>
              <a:ext cx="3476792" cy="1258935"/>
            </a:xfrm>
            <a:prstGeom prst="rect">
              <a:avLst/>
            </a:prstGeom>
            <a:noFill/>
            <a:ln>
              <a:noFill/>
            </a:ln>
          </p:spPr>
          <p:txBody>
            <a:bodyPr spcFirstLastPara="1" wrap="square" lIns="91419" tIns="45697" rIns="91419" bIns="45697"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914358">
                <a:lnSpc>
                  <a:spcPct val="125000"/>
                </a:lnSpc>
                <a:buClr>
                  <a:prstClr val="white"/>
                </a:buClr>
                <a:buSzPts val="1200"/>
              </a:pPr>
              <a:r>
                <a:rPr lang="es-ES" sz="1100" kern="0" dirty="0">
                  <a:solidFill>
                    <a:prstClr val="white"/>
                  </a:solidFill>
                </a:rPr>
                <a:t>Conduce un coche de empresa con leasing proporcionado por su compañía y espera una experiencia sin complicaciones y apoyo para todas sus necesidades.</a:t>
              </a:r>
              <a:endParaRPr lang="en-US" sz="1100" kern="0" dirty="0">
                <a:solidFill>
                  <a:prstClr val="white"/>
                </a:solidFill>
              </a:endParaRPr>
            </a:p>
          </p:txBody>
        </p:sp>
      </p:grpSp>
      <p:sp>
        <p:nvSpPr>
          <p:cNvPr id="76" name="TextBox 75">
            <a:extLst>
              <a:ext uri="{FF2B5EF4-FFF2-40B4-BE49-F238E27FC236}">
                <a16:creationId xmlns:a16="http://schemas.microsoft.com/office/drawing/2014/main" id="{C8F1C580-166D-B6AB-006E-A260D01F4DE6}"/>
              </a:ext>
            </a:extLst>
          </p:cNvPr>
          <p:cNvSpPr txBox="1"/>
          <p:nvPr/>
        </p:nvSpPr>
        <p:spPr>
          <a:xfrm>
            <a:off x="6705558" y="5968199"/>
            <a:ext cx="5470776" cy="461665"/>
          </a:xfrm>
          <a:prstGeom prst="rect">
            <a:avLst/>
          </a:prstGeom>
          <a:noFill/>
        </p:spPr>
        <p:txBody>
          <a:bodyPr wrap="square">
            <a:spAutoFit/>
          </a:bodyPr>
          <a:lstStyle/>
          <a:p>
            <a:pPr algn="r" defTabSz="914358">
              <a:buClr>
                <a:srgbClr val="000000"/>
              </a:buClr>
            </a:pPr>
            <a:r>
              <a:rPr lang="en-US" sz="2400" kern="0" dirty="0">
                <a:solidFill>
                  <a:srgbClr val="FFC000"/>
                </a:solidFill>
                <a:latin typeface="Calibri Light" panose="020F0302020204030204"/>
                <a:cs typeface="Arial"/>
                <a:sym typeface="Arial"/>
              </a:rPr>
              <a:t>…all users, across the mobility ecosystem.</a:t>
            </a:r>
            <a:endParaRPr lang="en-SG" sz="2400" kern="0" dirty="0">
              <a:solidFill>
                <a:srgbClr val="FFC000"/>
              </a:solidFill>
              <a:latin typeface="Arial"/>
              <a:cs typeface="Arial"/>
              <a:sym typeface="Arial"/>
            </a:endParaRPr>
          </a:p>
        </p:txBody>
      </p:sp>
    </p:spTree>
    <p:extLst>
      <p:ext uri="{BB962C8B-B14F-4D97-AF65-F5344CB8AC3E}">
        <p14:creationId xmlns:p14="http://schemas.microsoft.com/office/powerpoint/2010/main" val="3705290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917ACD9-9A40-13A1-12B6-797A45B7E2C0}"/>
              </a:ext>
            </a:extLst>
          </p:cNvPr>
          <p:cNvPicPr>
            <a:picLocks noGrp="1" noChangeAspect="1"/>
          </p:cNvPicPr>
          <p:nvPr>
            <p:ph idx="1"/>
          </p:nvPr>
        </p:nvPicPr>
        <p:blipFill>
          <a:blip r:embed="rId2" cstate="screen">
            <a:lum bright="70000" contrast="-70000"/>
            <a:extLst>
              <a:ext uri="{28A0092B-C50C-407E-A947-70E740481C1C}">
                <a14:useLocalDpi xmlns:a14="http://schemas.microsoft.com/office/drawing/2010/main"/>
              </a:ext>
            </a:extLst>
          </a:blip>
          <a:srcRect/>
          <a:stretch/>
        </p:blipFill>
        <p:spPr>
          <a:xfrm>
            <a:off x="581347" y="518665"/>
            <a:ext cx="11092103" cy="5890444"/>
          </a:xfrm>
          <a:prstGeom prst="rect">
            <a:avLst/>
          </a:prstGeom>
        </p:spPr>
      </p:pic>
      <p:sp>
        <p:nvSpPr>
          <p:cNvPr id="4" name="Title 3">
            <a:extLst>
              <a:ext uri="{FF2B5EF4-FFF2-40B4-BE49-F238E27FC236}">
                <a16:creationId xmlns:a16="http://schemas.microsoft.com/office/drawing/2014/main" id="{208D5CAB-D0B5-7314-123F-C57C14E0C131}"/>
              </a:ext>
            </a:extLst>
          </p:cNvPr>
          <p:cNvSpPr>
            <a:spLocks noGrp="1"/>
          </p:cNvSpPr>
          <p:nvPr>
            <p:ph type="title"/>
          </p:nvPr>
        </p:nvSpPr>
        <p:spPr/>
        <p:txBody>
          <a:bodyPr anchor="t"/>
          <a:lstStyle/>
          <a:p>
            <a:r>
              <a:rPr lang="es-ES" dirty="0"/>
              <a:t>IA GENERATIVA (GEN-AI)</a:t>
            </a:r>
            <a:r>
              <a:rPr lang="en-GB" dirty="0"/>
              <a:t> </a:t>
            </a:r>
            <a:r>
              <a:rPr lang="es-ES" dirty="0"/>
              <a:t>ADOPCIÓN</a:t>
            </a:r>
          </a:p>
        </p:txBody>
      </p:sp>
      <p:sp>
        <p:nvSpPr>
          <p:cNvPr id="8" name="TextBox 7">
            <a:extLst>
              <a:ext uri="{FF2B5EF4-FFF2-40B4-BE49-F238E27FC236}">
                <a16:creationId xmlns:a16="http://schemas.microsoft.com/office/drawing/2014/main" id="{9E44D6DE-508B-86DD-8A75-7C795966CB59}"/>
              </a:ext>
            </a:extLst>
          </p:cNvPr>
          <p:cNvSpPr txBox="1"/>
          <p:nvPr/>
        </p:nvSpPr>
        <p:spPr>
          <a:xfrm>
            <a:off x="838569" y="6142436"/>
            <a:ext cx="10514862" cy="461665"/>
          </a:xfrm>
          <a:prstGeom prst="rect">
            <a:avLst/>
          </a:prstGeom>
          <a:noFill/>
        </p:spPr>
        <p:txBody>
          <a:bodyPr wrap="square">
            <a:spAutoFit/>
          </a:bodyPr>
          <a:lstStyle/>
          <a:p>
            <a:pPr defTabSz="914358">
              <a:buClr>
                <a:srgbClr val="000000"/>
              </a:buClr>
            </a:pPr>
            <a:r>
              <a:rPr lang="es-ES" sz="1200" kern="0" dirty="0" err="1">
                <a:solidFill>
                  <a:srgbClr val="E7E6E6"/>
                </a:solidFill>
                <a:latin typeface="Calibri Light" panose="020F0302020204030204"/>
                <a:cs typeface="Arial"/>
                <a:sym typeface="Arial"/>
              </a:rPr>
              <a:t>ChatGPT</a:t>
            </a:r>
            <a:r>
              <a:rPr lang="es-ES" sz="1200" kern="0" dirty="0">
                <a:solidFill>
                  <a:srgbClr val="E7E6E6"/>
                </a:solidFill>
                <a:latin typeface="Calibri Light" panose="020F0302020204030204"/>
                <a:cs typeface="Arial"/>
                <a:sym typeface="Arial"/>
              </a:rPr>
              <a:t> alcanzó los 100 millones de usuarios activos mensuales en enero de 2023, solo 2 meses después de su lanzamiento, convirtiéndose en la aplicación de consumo de más rápido crecimiento en la historia.</a:t>
            </a:r>
            <a:endParaRPr lang="en-SG" sz="1200" kern="0" dirty="0">
              <a:solidFill>
                <a:srgbClr val="E7E6E6"/>
              </a:solidFill>
              <a:latin typeface="Calibri Light" panose="020F0302020204030204"/>
              <a:cs typeface="Arial"/>
              <a:sym typeface="Arial"/>
            </a:endParaRPr>
          </a:p>
        </p:txBody>
      </p:sp>
      <p:sp>
        <p:nvSpPr>
          <p:cNvPr id="9" name="TextBox 8">
            <a:extLst>
              <a:ext uri="{FF2B5EF4-FFF2-40B4-BE49-F238E27FC236}">
                <a16:creationId xmlns:a16="http://schemas.microsoft.com/office/drawing/2014/main" id="{4C861438-7C93-18AC-7693-5E330DBA5D31}"/>
              </a:ext>
            </a:extLst>
          </p:cNvPr>
          <p:cNvSpPr txBox="1"/>
          <p:nvPr/>
        </p:nvSpPr>
        <p:spPr>
          <a:xfrm>
            <a:off x="838569" y="6673093"/>
            <a:ext cx="1799874" cy="184666"/>
          </a:xfrm>
          <a:prstGeom prst="rect">
            <a:avLst/>
          </a:prstGeom>
          <a:noFill/>
        </p:spPr>
        <p:txBody>
          <a:bodyPr wrap="square" anchor="b">
            <a:spAutoFit/>
          </a:bodyPr>
          <a:lstStyle/>
          <a:p>
            <a:pPr defTabSz="914358">
              <a:buClr>
                <a:srgbClr val="000000"/>
              </a:buClr>
            </a:pPr>
            <a:r>
              <a:rPr lang="en-US" sz="600" kern="0" dirty="0">
                <a:solidFill>
                  <a:srgbClr val="A5A5A5"/>
                </a:solidFill>
                <a:latin typeface="Calibri Light" panose="020F0302020204030204"/>
                <a:cs typeface="Arial"/>
                <a:sym typeface="Arial"/>
              </a:rPr>
              <a:t>Sources: Reuters, Global X ETF</a:t>
            </a:r>
            <a:endParaRPr lang="en-US" altLang="en-US" sz="600" kern="0" dirty="0">
              <a:solidFill>
                <a:srgbClr val="A5A5A5"/>
              </a:solidFill>
              <a:latin typeface="Calibri Light" panose="020F0302020204030204"/>
              <a:cs typeface="Arial"/>
              <a:sym typeface="Arial"/>
            </a:endParaRPr>
          </a:p>
        </p:txBody>
      </p:sp>
    </p:spTree>
    <p:extLst>
      <p:ext uri="{BB962C8B-B14F-4D97-AF65-F5344CB8AC3E}">
        <p14:creationId xmlns:p14="http://schemas.microsoft.com/office/powerpoint/2010/main" val="2653813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07071-E264-8678-A3D8-6D7ED75F479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A1EA434-2916-1DAA-F864-0E17580FF442}"/>
              </a:ext>
            </a:extLst>
          </p:cNvPr>
          <p:cNvSpPr>
            <a:spLocks noGrp="1"/>
          </p:cNvSpPr>
          <p:nvPr>
            <p:ph type="title"/>
          </p:nvPr>
        </p:nvSpPr>
        <p:spPr>
          <a:xfrm>
            <a:off x="551252" y="365341"/>
            <a:ext cx="11089496" cy="1325470"/>
          </a:xfrm>
        </p:spPr>
        <p:txBody>
          <a:bodyPr>
            <a:normAutofit/>
          </a:bodyPr>
          <a:lstStyle/>
          <a:p>
            <a:r>
              <a:rPr lang="es-ES" sz="2400" dirty="0"/>
              <a:t>SUS MEJORES EXPERTOS EN UN AGENTE AUTÓNOMO INTUITIVO</a:t>
            </a:r>
            <a:endParaRPr lang="en-SG" sz="2400" dirty="0"/>
          </a:p>
        </p:txBody>
      </p:sp>
      <p:grpSp>
        <p:nvGrpSpPr>
          <p:cNvPr id="2" name="Group 1">
            <a:extLst>
              <a:ext uri="{FF2B5EF4-FFF2-40B4-BE49-F238E27FC236}">
                <a16:creationId xmlns:a16="http://schemas.microsoft.com/office/drawing/2014/main" id="{FFDA2E58-F05C-58A6-6EE7-AD0184CB0CE6}"/>
              </a:ext>
            </a:extLst>
          </p:cNvPr>
          <p:cNvGrpSpPr/>
          <p:nvPr/>
        </p:nvGrpSpPr>
        <p:grpSpPr>
          <a:xfrm>
            <a:off x="552377" y="2279094"/>
            <a:ext cx="11090419" cy="2299814"/>
            <a:chOff x="551988" y="2279012"/>
            <a:chExt cx="11091198" cy="2299975"/>
          </a:xfrm>
        </p:grpSpPr>
        <p:sp>
          <p:nvSpPr>
            <p:cNvPr id="3" name="Rectangle 2" descr="Connections">
              <a:extLst>
                <a:ext uri="{FF2B5EF4-FFF2-40B4-BE49-F238E27FC236}">
                  <a16:creationId xmlns:a16="http://schemas.microsoft.com/office/drawing/2014/main" id="{DB002AEC-013C-E7EB-F7DE-DBD361F63A87}"/>
                </a:ext>
              </a:extLst>
            </p:cNvPr>
            <p:cNvSpPr/>
            <p:nvPr/>
          </p:nvSpPr>
          <p:spPr>
            <a:xfrm>
              <a:off x="1348593" y="2279012"/>
              <a:ext cx="857882" cy="857882"/>
            </a:xfrm>
            <a:prstGeom prst="rect">
              <a:avLst/>
            </a:prstGeom>
            <a: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pPr defTabSz="914358">
                <a:buClr>
                  <a:srgbClr val="000000"/>
                </a:buClr>
              </a:pPr>
              <a:endParaRPr lang="en-SG" sz="1400" kern="0">
                <a:solidFill>
                  <a:prstClr val="white"/>
                </a:solidFill>
                <a:latin typeface="Calibri" panose="020F0502020204030204"/>
                <a:sym typeface="Arial"/>
              </a:endParaRPr>
            </a:p>
          </p:txBody>
        </p:sp>
        <p:sp>
          <p:nvSpPr>
            <p:cNvPr id="5" name="Freeform: Shape 4">
              <a:extLst>
                <a:ext uri="{FF2B5EF4-FFF2-40B4-BE49-F238E27FC236}">
                  <a16:creationId xmlns:a16="http://schemas.microsoft.com/office/drawing/2014/main" id="{6CE2D0BD-F50E-0EF3-A0C2-0F7C23453BC4}"/>
                </a:ext>
              </a:extLst>
            </p:cNvPr>
            <p:cNvSpPr/>
            <p:nvPr/>
          </p:nvSpPr>
          <p:spPr>
            <a:xfrm>
              <a:off x="551988" y="3235794"/>
              <a:ext cx="2451093" cy="436601"/>
            </a:xfrm>
            <a:custGeom>
              <a:avLst/>
              <a:gdLst>
                <a:gd name="connsiteX0" fmla="*/ 0 w 2451093"/>
                <a:gd name="connsiteY0" fmla="*/ 0 h 436601"/>
                <a:gd name="connsiteX1" fmla="*/ 2451093 w 2451093"/>
                <a:gd name="connsiteY1" fmla="*/ 0 h 436601"/>
                <a:gd name="connsiteX2" fmla="*/ 2451093 w 2451093"/>
                <a:gd name="connsiteY2" fmla="*/ 436601 h 436601"/>
                <a:gd name="connsiteX3" fmla="*/ 0 w 2451093"/>
                <a:gd name="connsiteY3" fmla="*/ 436601 h 436601"/>
                <a:gd name="connsiteX4" fmla="*/ 0 w 2451093"/>
                <a:gd name="connsiteY4" fmla="*/ 0 h 43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1093" h="436601">
                  <a:moveTo>
                    <a:pt x="0" y="0"/>
                  </a:moveTo>
                  <a:lnTo>
                    <a:pt x="2451093" y="0"/>
                  </a:lnTo>
                  <a:lnTo>
                    <a:pt x="2451093" y="436601"/>
                  </a:lnTo>
                  <a:lnTo>
                    <a:pt x="0" y="436601"/>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622271">
                <a:spcBef>
                  <a:spcPct val="0"/>
                </a:spcBef>
                <a:spcAft>
                  <a:spcPct val="35000"/>
                </a:spcAft>
                <a:buClr>
                  <a:srgbClr val="000000"/>
                </a:buClr>
                <a:defRPr b="1"/>
              </a:pPr>
              <a:r>
                <a:rPr lang="en-US" sz="1400" b="1" spc="300" dirty="0">
                  <a:solidFill>
                    <a:srgbClr val="FFC000"/>
                  </a:solidFill>
                  <a:latin typeface="Calibri Light" panose="020F0302020204030204"/>
                  <a:sym typeface="Arial"/>
                </a:rPr>
                <a:t>MARKETING</a:t>
              </a:r>
            </a:p>
          </p:txBody>
        </p:sp>
        <p:sp>
          <p:nvSpPr>
            <p:cNvPr id="6" name="Freeform: Shape 5">
              <a:extLst>
                <a:ext uri="{FF2B5EF4-FFF2-40B4-BE49-F238E27FC236}">
                  <a16:creationId xmlns:a16="http://schemas.microsoft.com/office/drawing/2014/main" id="{29BFF3A9-7808-B063-AEA2-4A9425044897}"/>
                </a:ext>
              </a:extLst>
            </p:cNvPr>
            <p:cNvSpPr/>
            <p:nvPr/>
          </p:nvSpPr>
          <p:spPr>
            <a:xfrm>
              <a:off x="551989" y="3718395"/>
              <a:ext cx="2451092" cy="860592"/>
            </a:xfrm>
            <a:custGeom>
              <a:avLst/>
              <a:gdLst>
                <a:gd name="connsiteX0" fmla="*/ 0 w 2451093"/>
                <a:gd name="connsiteY0" fmla="*/ 0 h 860592"/>
                <a:gd name="connsiteX1" fmla="*/ 2451093 w 2451093"/>
                <a:gd name="connsiteY1" fmla="*/ 0 h 860592"/>
                <a:gd name="connsiteX2" fmla="*/ 2451093 w 2451093"/>
                <a:gd name="connsiteY2" fmla="*/ 860592 h 860592"/>
                <a:gd name="connsiteX3" fmla="*/ 0 w 2451093"/>
                <a:gd name="connsiteY3" fmla="*/ 860592 h 860592"/>
                <a:gd name="connsiteX4" fmla="*/ 0 w 2451093"/>
                <a:gd name="connsiteY4" fmla="*/ 0 h 860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1093" h="860592">
                  <a:moveTo>
                    <a:pt x="0" y="0"/>
                  </a:moveTo>
                  <a:lnTo>
                    <a:pt x="2451093" y="0"/>
                  </a:lnTo>
                  <a:lnTo>
                    <a:pt x="2451093" y="860592"/>
                  </a:lnTo>
                  <a:lnTo>
                    <a:pt x="0" y="860592"/>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488928">
                <a:spcBef>
                  <a:spcPct val="0"/>
                </a:spcBef>
                <a:spcAft>
                  <a:spcPct val="35000"/>
                </a:spcAft>
                <a:buClr>
                  <a:srgbClr val="000000"/>
                </a:buClr>
              </a:pPr>
              <a:r>
                <a:rPr lang="es-ES" sz="1100" dirty="0">
                  <a:solidFill>
                    <a:prstClr val="white"/>
                  </a:solidFill>
                  <a:latin typeface="Calibri Light" panose="020F0302020204030204"/>
                  <a:sym typeface="Arial"/>
                </a:rPr>
                <a:t>GLUCOSE promociona y mantiene los valores y la ética de la marca a través de interacciones personalizadas con los usuarios, fomentando la lealtad y la confianza en la marca.</a:t>
              </a:r>
              <a:endParaRPr lang="en-US" sz="1100" dirty="0">
                <a:solidFill>
                  <a:prstClr val="white"/>
                </a:solidFill>
                <a:latin typeface="Calibri Light" panose="020F0302020204030204"/>
                <a:sym typeface="Arial"/>
              </a:endParaRPr>
            </a:p>
          </p:txBody>
        </p:sp>
        <p:sp>
          <p:nvSpPr>
            <p:cNvPr id="8" name="Rectangle 7" descr="Head with Gears">
              <a:extLst>
                <a:ext uri="{FF2B5EF4-FFF2-40B4-BE49-F238E27FC236}">
                  <a16:creationId xmlns:a16="http://schemas.microsoft.com/office/drawing/2014/main" id="{6E1ECAA4-EA1F-8FD0-AEC8-AF16B88694FF}"/>
                </a:ext>
              </a:extLst>
            </p:cNvPr>
            <p:cNvSpPr/>
            <p:nvPr/>
          </p:nvSpPr>
          <p:spPr>
            <a:xfrm>
              <a:off x="4228629" y="2279012"/>
              <a:ext cx="857882" cy="857882"/>
            </a:xfrm>
            <a:prstGeom prst="rect">
              <a:avLst/>
            </a:prstGeom>
            <a: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pPr defTabSz="914358">
                <a:buClr>
                  <a:srgbClr val="000000"/>
                </a:buClr>
              </a:pPr>
              <a:endParaRPr lang="en-SG" sz="1400" kern="0">
                <a:solidFill>
                  <a:prstClr val="white"/>
                </a:solidFill>
                <a:latin typeface="Calibri" panose="020F0502020204030204"/>
                <a:sym typeface="Arial"/>
              </a:endParaRPr>
            </a:p>
          </p:txBody>
        </p:sp>
        <p:sp>
          <p:nvSpPr>
            <p:cNvPr id="9" name="Freeform: Shape 8">
              <a:extLst>
                <a:ext uri="{FF2B5EF4-FFF2-40B4-BE49-F238E27FC236}">
                  <a16:creationId xmlns:a16="http://schemas.microsoft.com/office/drawing/2014/main" id="{B47E8C6D-4049-901B-2122-176DEE3A682C}"/>
                </a:ext>
              </a:extLst>
            </p:cNvPr>
            <p:cNvSpPr/>
            <p:nvPr/>
          </p:nvSpPr>
          <p:spPr>
            <a:xfrm>
              <a:off x="3432023" y="3235794"/>
              <a:ext cx="2451093" cy="436601"/>
            </a:xfrm>
            <a:custGeom>
              <a:avLst/>
              <a:gdLst>
                <a:gd name="connsiteX0" fmla="*/ 0 w 2451093"/>
                <a:gd name="connsiteY0" fmla="*/ 0 h 436601"/>
                <a:gd name="connsiteX1" fmla="*/ 2451093 w 2451093"/>
                <a:gd name="connsiteY1" fmla="*/ 0 h 436601"/>
                <a:gd name="connsiteX2" fmla="*/ 2451093 w 2451093"/>
                <a:gd name="connsiteY2" fmla="*/ 436601 h 436601"/>
                <a:gd name="connsiteX3" fmla="*/ 0 w 2451093"/>
                <a:gd name="connsiteY3" fmla="*/ 436601 h 436601"/>
                <a:gd name="connsiteX4" fmla="*/ 0 w 2451093"/>
                <a:gd name="connsiteY4" fmla="*/ 0 h 43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1093" h="436601">
                  <a:moveTo>
                    <a:pt x="0" y="0"/>
                  </a:moveTo>
                  <a:lnTo>
                    <a:pt x="2451093" y="0"/>
                  </a:lnTo>
                  <a:lnTo>
                    <a:pt x="2451093" y="436601"/>
                  </a:lnTo>
                  <a:lnTo>
                    <a:pt x="0" y="436601"/>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622271">
                <a:spcBef>
                  <a:spcPct val="0"/>
                </a:spcBef>
                <a:spcAft>
                  <a:spcPct val="35000"/>
                </a:spcAft>
                <a:buClr>
                  <a:srgbClr val="000000"/>
                </a:buClr>
                <a:defRPr b="1"/>
              </a:pPr>
              <a:r>
                <a:rPr lang="en-SG" sz="1400" b="1" spc="300" dirty="0">
                  <a:solidFill>
                    <a:srgbClr val="FFC000"/>
                  </a:solidFill>
                  <a:latin typeface="Calibri Light" panose="020F0302020204030204"/>
                  <a:sym typeface="Arial"/>
                </a:rPr>
                <a:t>EXPERTO EN PRODUCTO</a:t>
              </a:r>
              <a:endParaRPr lang="en-US" sz="1400" b="1" spc="300" dirty="0">
                <a:solidFill>
                  <a:srgbClr val="FFC000"/>
                </a:solidFill>
                <a:latin typeface="Calibri Light" panose="020F0302020204030204"/>
                <a:sym typeface="Arial"/>
              </a:endParaRPr>
            </a:p>
          </p:txBody>
        </p:sp>
        <p:sp>
          <p:nvSpPr>
            <p:cNvPr id="10" name="Freeform: Shape 9">
              <a:extLst>
                <a:ext uri="{FF2B5EF4-FFF2-40B4-BE49-F238E27FC236}">
                  <a16:creationId xmlns:a16="http://schemas.microsoft.com/office/drawing/2014/main" id="{123043ED-DCF7-37FC-B6C4-CE09CCB63222}"/>
                </a:ext>
              </a:extLst>
            </p:cNvPr>
            <p:cNvSpPr/>
            <p:nvPr/>
          </p:nvSpPr>
          <p:spPr>
            <a:xfrm>
              <a:off x="3432024" y="3718395"/>
              <a:ext cx="2451092" cy="860592"/>
            </a:xfrm>
            <a:custGeom>
              <a:avLst/>
              <a:gdLst>
                <a:gd name="connsiteX0" fmla="*/ 0 w 2451093"/>
                <a:gd name="connsiteY0" fmla="*/ 0 h 860592"/>
                <a:gd name="connsiteX1" fmla="*/ 2451093 w 2451093"/>
                <a:gd name="connsiteY1" fmla="*/ 0 h 860592"/>
                <a:gd name="connsiteX2" fmla="*/ 2451093 w 2451093"/>
                <a:gd name="connsiteY2" fmla="*/ 860592 h 860592"/>
                <a:gd name="connsiteX3" fmla="*/ 0 w 2451093"/>
                <a:gd name="connsiteY3" fmla="*/ 860592 h 860592"/>
                <a:gd name="connsiteX4" fmla="*/ 0 w 2451093"/>
                <a:gd name="connsiteY4" fmla="*/ 0 h 860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1093" h="860592">
                  <a:moveTo>
                    <a:pt x="0" y="0"/>
                  </a:moveTo>
                  <a:lnTo>
                    <a:pt x="2451093" y="0"/>
                  </a:lnTo>
                  <a:lnTo>
                    <a:pt x="2451093" y="860592"/>
                  </a:lnTo>
                  <a:lnTo>
                    <a:pt x="0" y="860592"/>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488928">
                <a:spcBef>
                  <a:spcPct val="0"/>
                </a:spcBef>
                <a:spcAft>
                  <a:spcPct val="35000"/>
                </a:spcAft>
                <a:buClr>
                  <a:srgbClr val="000000"/>
                </a:buClr>
              </a:pPr>
              <a:r>
                <a:rPr lang="es-ES" sz="1100" dirty="0">
                  <a:solidFill>
                    <a:prstClr val="white"/>
                  </a:solidFill>
                  <a:latin typeface="Calibri Light" panose="020F0302020204030204"/>
                  <a:sym typeface="Arial"/>
                </a:rPr>
                <a:t>GLUCOSE domina las características y configuraciones de los modelos, demostrando y explicándolos de manera efectiva a los usuarios.</a:t>
              </a:r>
              <a:endParaRPr lang="en-US" sz="1100" dirty="0">
                <a:solidFill>
                  <a:prstClr val="white"/>
                </a:solidFill>
                <a:latin typeface="Calibri Light" panose="020F0302020204030204"/>
                <a:sym typeface="Arial"/>
              </a:endParaRPr>
            </a:p>
          </p:txBody>
        </p:sp>
        <p:sp>
          <p:nvSpPr>
            <p:cNvPr id="11" name="Rectangle 10" descr="Call center">
              <a:extLst>
                <a:ext uri="{FF2B5EF4-FFF2-40B4-BE49-F238E27FC236}">
                  <a16:creationId xmlns:a16="http://schemas.microsoft.com/office/drawing/2014/main" id="{4AEF9408-BFD2-1859-92CD-3C3E6F3B7039}"/>
                </a:ext>
              </a:extLst>
            </p:cNvPr>
            <p:cNvSpPr/>
            <p:nvPr/>
          </p:nvSpPr>
          <p:spPr>
            <a:xfrm>
              <a:off x="7108664" y="2279012"/>
              <a:ext cx="857882" cy="857882"/>
            </a:xfrm>
            <a:prstGeom prst="rect">
              <a:avLst/>
            </a:prstGeom>
            <a: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pPr defTabSz="914358">
                <a:buClr>
                  <a:srgbClr val="000000"/>
                </a:buClr>
              </a:pPr>
              <a:endParaRPr lang="en-SG" sz="1400" kern="0">
                <a:solidFill>
                  <a:prstClr val="white"/>
                </a:solidFill>
                <a:latin typeface="Calibri" panose="020F0502020204030204"/>
                <a:sym typeface="Arial"/>
              </a:endParaRPr>
            </a:p>
          </p:txBody>
        </p:sp>
        <p:sp>
          <p:nvSpPr>
            <p:cNvPr id="12" name="Freeform: Shape 11">
              <a:extLst>
                <a:ext uri="{FF2B5EF4-FFF2-40B4-BE49-F238E27FC236}">
                  <a16:creationId xmlns:a16="http://schemas.microsoft.com/office/drawing/2014/main" id="{AC5A405F-9659-1DCE-8C11-E3A0BD45813E}"/>
                </a:ext>
              </a:extLst>
            </p:cNvPr>
            <p:cNvSpPr/>
            <p:nvPr/>
          </p:nvSpPr>
          <p:spPr>
            <a:xfrm>
              <a:off x="6312058" y="3235794"/>
              <a:ext cx="2451093" cy="436601"/>
            </a:xfrm>
            <a:custGeom>
              <a:avLst/>
              <a:gdLst>
                <a:gd name="connsiteX0" fmla="*/ 0 w 2451093"/>
                <a:gd name="connsiteY0" fmla="*/ 0 h 436601"/>
                <a:gd name="connsiteX1" fmla="*/ 2451093 w 2451093"/>
                <a:gd name="connsiteY1" fmla="*/ 0 h 436601"/>
                <a:gd name="connsiteX2" fmla="*/ 2451093 w 2451093"/>
                <a:gd name="connsiteY2" fmla="*/ 436601 h 436601"/>
                <a:gd name="connsiteX3" fmla="*/ 0 w 2451093"/>
                <a:gd name="connsiteY3" fmla="*/ 436601 h 436601"/>
                <a:gd name="connsiteX4" fmla="*/ 0 w 2451093"/>
                <a:gd name="connsiteY4" fmla="*/ 0 h 43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1093" h="436601">
                  <a:moveTo>
                    <a:pt x="0" y="0"/>
                  </a:moveTo>
                  <a:lnTo>
                    <a:pt x="2451093" y="0"/>
                  </a:lnTo>
                  <a:lnTo>
                    <a:pt x="2451093" y="436601"/>
                  </a:lnTo>
                  <a:lnTo>
                    <a:pt x="0" y="436601"/>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622271">
                <a:spcBef>
                  <a:spcPct val="0"/>
                </a:spcBef>
                <a:spcAft>
                  <a:spcPct val="35000"/>
                </a:spcAft>
                <a:buClr>
                  <a:srgbClr val="000000"/>
                </a:buClr>
                <a:defRPr b="1"/>
              </a:pPr>
              <a:r>
                <a:rPr lang="es-ES" sz="1400" b="1" spc="300" dirty="0">
                  <a:solidFill>
                    <a:srgbClr val="FFC000"/>
                  </a:solidFill>
                  <a:latin typeface="Calibri Light" panose="020F0302020204030204"/>
                  <a:sym typeface="Arial"/>
                </a:rPr>
                <a:t>REPRESENTANTE ATENCIÓN AL CLIENTE</a:t>
              </a:r>
              <a:endParaRPr lang="en-US" sz="1400" b="1" spc="300" dirty="0">
                <a:solidFill>
                  <a:srgbClr val="FFC000"/>
                </a:solidFill>
                <a:latin typeface="Calibri Light" panose="020F0302020204030204"/>
                <a:sym typeface="Arial"/>
              </a:endParaRPr>
            </a:p>
          </p:txBody>
        </p:sp>
        <p:sp>
          <p:nvSpPr>
            <p:cNvPr id="13" name="Freeform: Shape 12">
              <a:extLst>
                <a:ext uri="{FF2B5EF4-FFF2-40B4-BE49-F238E27FC236}">
                  <a16:creationId xmlns:a16="http://schemas.microsoft.com/office/drawing/2014/main" id="{C81E1C57-B855-B450-6295-BC8163F4F355}"/>
                </a:ext>
              </a:extLst>
            </p:cNvPr>
            <p:cNvSpPr/>
            <p:nvPr/>
          </p:nvSpPr>
          <p:spPr>
            <a:xfrm>
              <a:off x="6312059" y="3718395"/>
              <a:ext cx="2451092" cy="860592"/>
            </a:xfrm>
            <a:custGeom>
              <a:avLst/>
              <a:gdLst>
                <a:gd name="connsiteX0" fmla="*/ 0 w 2451093"/>
                <a:gd name="connsiteY0" fmla="*/ 0 h 860592"/>
                <a:gd name="connsiteX1" fmla="*/ 2451093 w 2451093"/>
                <a:gd name="connsiteY1" fmla="*/ 0 h 860592"/>
                <a:gd name="connsiteX2" fmla="*/ 2451093 w 2451093"/>
                <a:gd name="connsiteY2" fmla="*/ 860592 h 860592"/>
                <a:gd name="connsiteX3" fmla="*/ 0 w 2451093"/>
                <a:gd name="connsiteY3" fmla="*/ 860592 h 860592"/>
                <a:gd name="connsiteX4" fmla="*/ 0 w 2451093"/>
                <a:gd name="connsiteY4" fmla="*/ 0 h 860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1093" h="860592">
                  <a:moveTo>
                    <a:pt x="0" y="0"/>
                  </a:moveTo>
                  <a:lnTo>
                    <a:pt x="2451093" y="0"/>
                  </a:lnTo>
                  <a:lnTo>
                    <a:pt x="2451093" y="860592"/>
                  </a:lnTo>
                  <a:lnTo>
                    <a:pt x="0" y="860592"/>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488928">
                <a:spcBef>
                  <a:spcPct val="0"/>
                </a:spcBef>
                <a:spcAft>
                  <a:spcPct val="35000"/>
                </a:spcAft>
                <a:buClr>
                  <a:srgbClr val="000000"/>
                </a:buClr>
              </a:pPr>
              <a:r>
                <a:rPr lang="es-ES" sz="1100" dirty="0">
                  <a:solidFill>
                    <a:prstClr val="white"/>
                  </a:solidFill>
                  <a:latin typeface="Calibri Light" panose="020F0302020204030204"/>
                  <a:sym typeface="Arial"/>
                </a:rPr>
                <a:t>GLUCOSE ofrece asistencia y orientación inmediatas a los usuarios, respondiendo a consultas y resolviendo problemas en tiempo real.</a:t>
              </a:r>
              <a:endParaRPr lang="en-US" sz="1100" dirty="0">
                <a:solidFill>
                  <a:prstClr val="white"/>
                </a:solidFill>
                <a:latin typeface="Calibri Light" panose="020F0302020204030204"/>
                <a:sym typeface="Arial"/>
              </a:endParaRPr>
            </a:p>
          </p:txBody>
        </p:sp>
        <p:sp>
          <p:nvSpPr>
            <p:cNvPr id="14" name="Rectangle 13" descr="Business Growth">
              <a:extLst>
                <a:ext uri="{FF2B5EF4-FFF2-40B4-BE49-F238E27FC236}">
                  <a16:creationId xmlns:a16="http://schemas.microsoft.com/office/drawing/2014/main" id="{7B692992-3DF5-682B-BC22-02FFC5F75F41}"/>
                </a:ext>
              </a:extLst>
            </p:cNvPr>
            <p:cNvSpPr/>
            <p:nvPr/>
          </p:nvSpPr>
          <p:spPr>
            <a:xfrm>
              <a:off x="9988699" y="2279012"/>
              <a:ext cx="857882" cy="857882"/>
            </a:xfrm>
            <a:prstGeom prst="rect">
              <a:avLst/>
            </a:prstGeom>
            <a: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pPr defTabSz="914358">
                <a:buClr>
                  <a:srgbClr val="000000"/>
                </a:buClr>
              </a:pPr>
              <a:endParaRPr lang="en-SG" sz="1400" kern="0">
                <a:solidFill>
                  <a:prstClr val="white"/>
                </a:solidFill>
                <a:latin typeface="Calibri" panose="020F0502020204030204"/>
                <a:sym typeface="Arial"/>
              </a:endParaRPr>
            </a:p>
          </p:txBody>
        </p:sp>
        <p:sp>
          <p:nvSpPr>
            <p:cNvPr id="15" name="Freeform: Shape 14">
              <a:extLst>
                <a:ext uri="{FF2B5EF4-FFF2-40B4-BE49-F238E27FC236}">
                  <a16:creationId xmlns:a16="http://schemas.microsoft.com/office/drawing/2014/main" id="{48D0CF11-77A3-772A-6BB7-426B63A2CF07}"/>
                </a:ext>
              </a:extLst>
            </p:cNvPr>
            <p:cNvSpPr/>
            <p:nvPr/>
          </p:nvSpPr>
          <p:spPr>
            <a:xfrm>
              <a:off x="9192093" y="3235794"/>
              <a:ext cx="2451093" cy="436601"/>
            </a:xfrm>
            <a:custGeom>
              <a:avLst/>
              <a:gdLst>
                <a:gd name="connsiteX0" fmla="*/ 0 w 2451093"/>
                <a:gd name="connsiteY0" fmla="*/ 0 h 436601"/>
                <a:gd name="connsiteX1" fmla="*/ 2451093 w 2451093"/>
                <a:gd name="connsiteY1" fmla="*/ 0 h 436601"/>
                <a:gd name="connsiteX2" fmla="*/ 2451093 w 2451093"/>
                <a:gd name="connsiteY2" fmla="*/ 436601 h 436601"/>
                <a:gd name="connsiteX3" fmla="*/ 0 w 2451093"/>
                <a:gd name="connsiteY3" fmla="*/ 436601 h 436601"/>
                <a:gd name="connsiteX4" fmla="*/ 0 w 2451093"/>
                <a:gd name="connsiteY4" fmla="*/ 0 h 43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1093" h="436601">
                  <a:moveTo>
                    <a:pt x="0" y="0"/>
                  </a:moveTo>
                  <a:lnTo>
                    <a:pt x="2451093" y="0"/>
                  </a:lnTo>
                  <a:lnTo>
                    <a:pt x="2451093" y="436601"/>
                  </a:lnTo>
                  <a:lnTo>
                    <a:pt x="0" y="436601"/>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622271">
                <a:spcBef>
                  <a:spcPct val="0"/>
                </a:spcBef>
                <a:spcAft>
                  <a:spcPct val="35000"/>
                </a:spcAft>
                <a:buClr>
                  <a:srgbClr val="000000"/>
                </a:buClr>
                <a:defRPr b="1"/>
              </a:pPr>
              <a:r>
                <a:rPr lang="en-SG" sz="1400" b="1" spc="300" dirty="0">
                  <a:solidFill>
                    <a:srgbClr val="FFC000"/>
                  </a:solidFill>
                  <a:latin typeface="Calibri Light" panose="020F0302020204030204"/>
                  <a:sym typeface="Arial"/>
                </a:rPr>
                <a:t>REPRESENTANTE COMERCIAL</a:t>
              </a:r>
              <a:endParaRPr lang="en-US" sz="1400" b="1" spc="300" dirty="0">
                <a:solidFill>
                  <a:srgbClr val="FFC000"/>
                </a:solidFill>
                <a:latin typeface="Calibri Light" panose="020F0302020204030204"/>
                <a:sym typeface="Arial"/>
              </a:endParaRPr>
            </a:p>
          </p:txBody>
        </p:sp>
        <p:sp>
          <p:nvSpPr>
            <p:cNvPr id="16" name="Freeform: Shape 15">
              <a:extLst>
                <a:ext uri="{FF2B5EF4-FFF2-40B4-BE49-F238E27FC236}">
                  <a16:creationId xmlns:a16="http://schemas.microsoft.com/office/drawing/2014/main" id="{4143074A-431C-ABC4-D2D4-C2D3F2AA9D78}"/>
                </a:ext>
              </a:extLst>
            </p:cNvPr>
            <p:cNvSpPr/>
            <p:nvPr/>
          </p:nvSpPr>
          <p:spPr>
            <a:xfrm>
              <a:off x="9192094" y="3718395"/>
              <a:ext cx="2451092" cy="860592"/>
            </a:xfrm>
            <a:custGeom>
              <a:avLst/>
              <a:gdLst>
                <a:gd name="connsiteX0" fmla="*/ 0 w 2451093"/>
                <a:gd name="connsiteY0" fmla="*/ 0 h 860592"/>
                <a:gd name="connsiteX1" fmla="*/ 2451093 w 2451093"/>
                <a:gd name="connsiteY1" fmla="*/ 0 h 860592"/>
                <a:gd name="connsiteX2" fmla="*/ 2451093 w 2451093"/>
                <a:gd name="connsiteY2" fmla="*/ 860592 h 860592"/>
                <a:gd name="connsiteX3" fmla="*/ 0 w 2451093"/>
                <a:gd name="connsiteY3" fmla="*/ 860592 h 860592"/>
                <a:gd name="connsiteX4" fmla="*/ 0 w 2451093"/>
                <a:gd name="connsiteY4" fmla="*/ 0 h 860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1093" h="860592">
                  <a:moveTo>
                    <a:pt x="0" y="0"/>
                  </a:moveTo>
                  <a:lnTo>
                    <a:pt x="2451093" y="0"/>
                  </a:lnTo>
                  <a:lnTo>
                    <a:pt x="2451093" y="860592"/>
                  </a:lnTo>
                  <a:lnTo>
                    <a:pt x="0" y="860592"/>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488928">
                <a:spcBef>
                  <a:spcPct val="0"/>
                </a:spcBef>
                <a:spcAft>
                  <a:spcPct val="35000"/>
                </a:spcAft>
                <a:buClr>
                  <a:srgbClr val="000000"/>
                </a:buClr>
              </a:pPr>
              <a:r>
                <a:rPr lang="es-ES" sz="1100" dirty="0">
                  <a:solidFill>
                    <a:prstClr val="white"/>
                  </a:solidFill>
                  <a:latin typeface="Calibri Light" panose="020F0302020204030204"/>
                  <a:sym typeface="Arial"/>
                </a:rPr>
                <a:t>GLUCOSE influye en las decisiones de compra al mostrar el valor y los beneficios de los diferentes modelos o servicios, lo que en última instancia impulsa las ventas y el aumento de ingresos.</a:t>
              </a:r>
              <a:endParaRPr lang="en-US" sz="1100" dirty="0">
                <a:solidFill>
                  <a:prstClr val="white"/>
                </a:solidFill>
                <a:latin typeface="Calibri Light" panose="020F0302020204030204"/>
                <a:sym typeface="Arial"/>
              </a:endParaRPr>
            </a:p>
          </p:txBody>
        </p:sp>
      </p:grpSp>
    </p:spTree>
    <p:extLst>
      <p:ext uri="{BB962C8B-B14F-4D97-AF65-F5344CB8AC3E}">
        <p14:creationId xmlns:p14="http://schemas.microsoft.com/office/powerpoint/2010/main" val="205165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06"/>
        <p:cNvGrpSpPr/>
        <p:nvPr/>
      </p:nvGrpSpPr>
      <p:grpSpPr>
        <a:xfrm>
          <a:off x="0" y="0"/>
          <a:ext cx="0" cy="0"/>
          <a:chOff x="0" y="0"/>
          <a:chExt cx="0" cy="0"/>
        </a:xfrm>
      </p:grpSpPr>
      <p:sp>
        <p:nvSpPr>
          <p:cNvPr id="707" name="Google Shape;707;p16"/>
          <p:cNvSpPr txBox="1">
            <a:spLocks noGrp="1"/>
          </p:cNvSpPr>
          <p:nvPr>
            <p:ph type="title"/>
          </p:nvPr>
        </p:nvSpPr>
        <p:spPr>
          <a:xfrm>
            <a:off x="739962" y="3108674"/>
            <a:ext cx="3016415" cy="640653"/>
          </a:xfrm>
          <a:prstGeom prst="rect">
            <a:avLst/>
          </a:prstGeom>
          <a:noFill/>
          <a:ln>
            <a:noFill/>
          </a:ln>
        </p:spPr>
        <p:txBody>
          <a:bodyPr spcFirstLastPara="1" vert="horz" wrap="square" lIns="91419" tIns="45697" rIns="91419" bIns="45697" rtlCol="0" anchor="ctr" anchorCtr="0">
            <a:normAutofit fontScale="90000"/>
          </a:bodyPr>
          <a:lstStyle/>
          <a:p>
            <a:pPr>
              <a:buSzPct val="100000"/>
            </a:pPr>
            <a:r>
              <a:rPr lang="en-US" dirty="0">
                <a:latin typeface="+mj-lt"/>
              </a:rPr>
              <a:t>BENEFICIOS</a:t>
            </a:r>
            <a:endParaRPr dirty="0">
              <a:latin typeface="+mj-lt"/>
            </a:endParaRPr>
          </a:p>
        </p:txBody>
      </p:sp>
      <p:sp>
        <p:nvSpPr>
          <p:cNvPr id="709" name="Google Shape;709;p16"/>
          <p:cNvSpPr txBox="1"/>
          <p:nvPr/>
        </p:nvSpPr>
        <p:spPr>
          <a:xfrm>
            <a:off x="5088436" y="2244086"/>
            <a:ext cx="6672860" cy="2369833"/>
          </a:xfrm>
          <a:prstGeom prst="rect">
            <a:avLst/>
          </a:prstGeom>
          <a:noFill/>
          <a:ln>
            <a:noFill/>
          </a:ln>
        </p:spPr>
        <p:txBody>
          <a:bodyPr spcFirstLastPara="1" wrap="square" lIns="91419" tIns="45697" rIns="91419" bIns="45697" anchor="ctr" anchorCtr="0">
            <a:spAutoFit/>
          </a:bodyPr>
          <a:lstStyle/>
          <a:p>
            <a:pPr marL="171442" indent="-171442" defTabSz="914358">
              <a:spcBef>
                <a:spcPts val="1200"/>
              </a:spcBef>
              <a:buClr>
                <a:srgbClr val="FFC000"/>
              </a:buClr>
              <a:buSzPts val="1400"/>
              <a:buFont typeface="Arial"/>
              <a:buChar char="•"/>
            </a:pPr>
            <a:r>
              <a:rPr lang="es-ES" sz="1400" kern="0" dirty="0">
                <a:solidFill>
                  <a:prstClr val="white"/>
                </a:solidFill>
                <a:latin typeface="Calibri Light" panose="020F0302020204030204"/>
                <a:ea typeface="Calibri"/>
                <a:cs typeface="Calibri"/>
                <a:sym typeface="Calibri"/>
              </a:rPr>
              <a:t>Mejora de la </a:t>
            </a:r>
            <a:r>
              <a:rPr lang="es-ES" sz="1400" kern="0" dirty="0">
                <a:solidFill>
                  <a:srgbClr val="FFC000"/>
                </a:solidFill>
                <a:latin typeface="Calibri Light" panose="020F0302020204030204"/>
                <a:ea typeface="Calibri"/>
                <a:cs typeface="Calibri"/>
                <a:sym typeface="Calibri"/>
              </a:rPr>
              <a:t>INTERACCIÓN</a:t>
            </a:r>
            <a:r>
              <a:rPr lang="es-ES" sz="1400" kern="0" dirty="0">
                <a:solidFill>
                  <a:prstClr val="white"/>
                </a:solidFill>
                <a:latin typeface="Calibri Light" panose="020F0302020204030204"/>
                <a:ea typeface="Calibri"/>
                <a:cs typeface="Calibri"/>
                <a:sym typeface="Calibri"/>
              </a:rPr>
              <a:t> con el cliente y </a:t>
            </a:r>
            <a:r>
              <a:rPr lang="es-ES" sz="1400" kern="0" dirty="0">
                <a:solidFill>
                  <a:srgbClr val="FFC000"/>
                </a:solidFill>
                <a:latin typeface="Calibri Light" panose="020F0302020204030204"/>
                <a:ea typeface="Calibri"/>
                <a:cs typeface="Calibri"/>
                <a:sym typeface="Calibri"/>
              </a:rPr>
              <a:t>FUNCIONALIDAD</a:t>
            </a:r>
            <a:r>
              <a:rPr lang="es-ES" sz="1400" kern="0" dirty="0">
                <a:solidFill>
                  <a:prstClr val="white"/>
                </a:solidFill>
                <a:latin typeface="Calibri Light" panose="020F0302020204030204"/>
                <a:ea typeface="Calibri"/>
                <a:cs typeface="Calibri"/>
                <a:sym typeface="Calibri"/>
              </a:rPr>
              <a:t> del producto, a gran escala</a:t>
            </a:r>
            <a:endParaRPr lang="en-US" sz="1400" kern="0" dirty="0">
              <a:solidFill>
                <a:prstClr val="white"/>
              </a:solidFill>
              <a:latin typeface="Calibri Light" panose="020F0302020204030204"/>
              <a:ea typeface="Calibri"/>
              <a:cs typeface="Calibri"/>
              <a:sym typeface="Calibri"/>
            </a:endParaRPr>
          </a:p>
          <a:p>
            <a:pPr marL="171442" indent="-171442" defTabSz="914358">
              <a:spcBef>
                <a:spcPts val="1200"/>
              </a:spcBef>
              <a:buClr>
                <a:srgbClr val="FFC000"/>
              </a:buClr>
              <a:buSzPts val="1400"/>
              <a:buFont typeface="Arial"/>
              <a:buChar char="•"/>
            </a:pPr>
            <a:r>
              <a:rPr lang="es-ES" sz="1400" kern="0" dirty="0">
                <a:solidFill>
                  <a:srgbClr val="FFC000"/>
                </a:solidFill>
                <a:latin typeface="Calibri Light" panose="020F0302020204030204"/>
                <a:ea typeface="Calibri"/>
                <a:cs typeface="Calibri"/>
                <a:sym typeface="Calibri"/>
              </a:rPr>
              <a:t>NO GASTOS INDIRECTOS, </a:t>
            </a:r>
            <a:r>
              <a:rPr lang="es-ES" sz="1400" kern="0" dirty="0">
                <a:solidFill>
                  <a:prstClr val="white"/>
                </a:solidFill>
                <a:latin typeface="Calibri Light" panose="020F0302020204030204"/>
                <a:ea typeface="Calibri"/>
                <a:cs typeface="Calibri"/>
                <a:sym typeface="Calibri"/>
              </a:rPr>
              <a:t>soporte eficiente y </a:t>
            </a:r>
            <a:r>
              <a:rPr lang="es-ES" sz="1400" kern="0" dirty="0">
                <a:solidFill>
                  <a:srgbClr val="FFC000"/>
                </a:solidFill>
                <a:latin typeface="Calibri Light" panose="020F0302020204030204"/>
                <a:ea typeface="Calibri"/>
                <a:cs typeface="Calibri"/>
                <a:sym typeface="Calibri"/>
              </a:rPr>
              <a:t>AHORRO DE COSTES</a:t>
            </a:r>
            <a:endParaRPr lang="en-US" sz="1400" kern="0" dirty="0">
              <a:solidFill>
                <a:srgbClr val="FFC000"/>
              </a:solidFill>
              <a:latin typeface="Calibri Light" panose="020F0302020204030204"/>
              <a:ea typeface="Calibri"/>
              <a:cs typeface="Calibri"/>
              <a:sym typeface="Calibri"/>
            </a:endParaRPr>
          </a:p>
          <a:p>
            <a:pPr marL="171442" indent="-171442" defTabSz="914358">
              <a:spcBef>
                <a:spcPts val="1200"/>
              </a:spcBef>
              <a:buClr>
                <a:srgbClr val="FFC000"/>
              </a:buClr>
              <a:buSzPts val="1400"/>
              <a:buFont typeface="Arial"/>
              <a:buChar char="•"/>
            </a:pPr>
            <a:r>
              <a:rPr lang="es-ES" sz="1400" kern="0" dirty="0">
                <a:solidFill>
                  <a:prstClr val="white"/>
                </a:solidFill>
                <a:latin typeface="Calibri Light" panose="020F0302020204030204"/>
                <a:ea typeface="Calibri"/>
                <a:cs typeface="Calibri"/>
                <a:sym typeface="Calibri"/>
              </a:rPr>
              <a:t>Captura sin precedentes de </a:t>
            </a:r>
            <a:r>
              <a:rPr lang="es-ES" sz="1400" kern="0" dirty="0">
                <a:solidFill>
                  <a:srgbClr val="FFC000"/>
                </a:solidFill>
                <a:latin typeface="Calibri Light" panose="020F0302020204030204"/>
                <a:ea typeface="Calibri"/>
                <a:cs typeface="Calibri"/>
                <a:sym typeface="Calibri"/>
              </a:rPr>
              <a:t>DATOS CONTEXTUALES </a:t>
            </a:r>
            <a:r>
              <a:rPr lang="es-ES" sz="1400" kern="0" dirty="0">
                <a:solidFill>
                  <a:prstClr val="white"/>
                </a:solidFill>
                <a:latin typeface="Calibri Light" panose="020F0302020204030204"/>
                <a:ea typeface="Calibri"/>
                <a:cs typeface="Calibri"/>
                <a:sym typeface="Calibri"/>
              </a:rPr>
              <a:t>accionables y </a:t>
            </a:r>
            <a:r>
              <a:rPr lang="es-ES" sz="1400" kern="0" dirty="0">
                <a:solidFill>
                  <a:srgbClr val="FFC000"/>
                </a:solidFill>
                <a:latin typeface="Calibri Light" panose="020F0302020204030204"/>
                <a:ea typeface="Calibri"/>
                <a:cs typeface="Calibri"/>
                <a:sym typeface="Calibri"/>
              </a:rPr>
              <a:t>DATOS PRIMARIOS </a:t>
            </a:r>
            <a:r>
              <a:rPr lang="es-ES" sz="1400" kern="0" dirty="0">
                <a:solidFill>
                  <a:prstClr val="white"/>
                </a:solidFill>
                <a:latin typeface="Calibri Light" panose="020F0302020204030204"/>
                <a:ea typeface="Calibri"/>
                <a:cs typeface="Calibri"/>
                <a:sym typeface="Calibri"/>
              </a:rPr>
              <a:t>no alterados de usuarios cautivos</a:t>
            </a:r>
            <a:endParaRPr lang="en-US" sz="1400" kern="0" dirty="0">
              <a:solidFill>
                <a:prstClr val="white"/>
              </a:solidFill>
              <a:latin typeface="Calibri Light" panose="020F0302020204030204"/>
              <a:ea typeface="Calibri"/>
              <a:cs typeface="Calibri"/>
              <a:sym typeface="Calibri"/>
            </a:endParaRPr>
          </a:p>
          <a:p>
            <a:pPr marL="171442" indent="-171442" defTabSz="914358">
              <a:spcBef>
                <a:spcPts val="1200"/>
              </a:spcBef>
              <a:buClr>
                <a:srgbClr val="FFC000"/>
              </a:buClr>
              <a:buSzPts val="1400"/>
              <a:buFont typeface="Arial"/>
              <a:buChar char="•"/>
            </a:pPr>
            <a:r>
              <a:rPr lang="es-ES" sz="1400" kern="0" dirty="0">
                <a:solidFill>
                  <a:srgbClr val="FFC000"/>
                </a:solidFill>
                <a:latin typeface="Calibri Light" panose="020F0302020204030204"/>
                <a:ea typeface="Calibri"/>
                <a:cs typeface="Calibri"/>
                <a:sym typeface="Calibri"/>
              </a:rPr>
              <a:t>INTEGRACIÓN </a:t>
            </a:r>
            <a:r>
              <a:rPr lang="es-ES" sz="1400" kern="0" dirty="0">
                <a:solidFill>
                  <a:prstClr val="white"/>
                </a:solidFill>
                <a:latin typeface="Calibri Light" panose="020F0302020204030204"/>
                <a:ea typeface="Calibri"/>
                <a:cs typeface="Calibri"/>
                <a:sym typeface="Calibri"/>
              </a:rPr>
              <a:t>en el ecosistema de movilidad multimodal, explotando sistemas existentes</a:t>
            </a:r>
            <a:endParaRPr lang="en-US" sz="1400" kern="0" dirty="0">
              <a:solidFill>
                <a:prstClr val="white"/>
              </a:solidFill>
              <a:latin typeface="Calibri Light" panose="020F0302020204030204"/>
              <a:ea typeface="Calibri"/>
              <a:cs typeface="Calibri"/>
              <a:sym typeface="Calibri"/>
            </a:endParaRPr>
          </a:p>
          <a:p>
            <a:pPr marL="171442" indent="-171442" defTabSz="914358">
              <a:spcBef>
                <a:spcPts val="1200"/>
              </a:spcBef>
              <a:buClr>
                <a:srgbClr val="FFC000"/>
              </a:buClr>
              <a:buSzPts val="1400"/>
              <a:buFont typeface="Arial"/>
              <a:buChar char="•"/>
            </a:pPr>
            <a:r>
              <a:rPr lang="es-ES" sz="1400" kern="0" dirty="0">
                <a:solidFill>
                  <a:srgbClr val="FFC000"/>
                </a:solidFill>
                <a:latin typeface="Calibri Light" panose="020F0302020204030204"/>
                <a:ea typeface="Calibri"/>
                <a:cs typeface="Calibri"/>
                <a:sym typeface="Calibri"/>
              </a:rPr>
              <a:t>DIFERENCIACIÓN </a:t>
            </a:r>
            <a:r>
              <a:rPr lang="es-ES" sz="1400" kern="0" dirty="0">
                <a:solidFill>
                  <a:prstClr val="white"/>
                </a:solidFill>
                <a:latin typeface="Calibri Light" panose="020F0302020204030204"/>
                <a:ea typeface="Calibri"/>
                <a:cs typeface="Calibri"/>
                <a:sym typeface="Calibri"/>
              </a:rPr>
              <a:t>frente a los competidores en todo el parque vehicular</a:t>
            </a:r>
            <a:endParaRPr lang="en-US" sz="1400" kern="0" dirty="0">
              <a:solidFill>
                <a:prstClr val="white"/>
              </a:solidFill>
              <a:latin typeface="Calibri Light" panose="020F0302020204030204"/>
              <a:ea typeface="Calibri"/>
              <a:cs typeface="Calibri"/>
              <a:sym typeface="Calibri"/>
            </a:endParaRPr>
          </a:p>
        </p:txBody>
      </p:sp>
      <p:sp>
        <p:nvSpPr>
          <p:cNvPr id="3" name="TextBox 2">
            <a:extLst>
              <a:ext uri="{FF2B5EF4-FFF2-40B4-BE49-F238E27FC236}">
                <a16:creationId xmlns:a16="http://schemas.microsoft.com/office/drawing/2014/main" id="{43758ECB-0C76-B595-62AE-3D33553BEB94}"/>
              </a:ext>
            </a:extLst>
          </p:cNvPr>
          <p:cNvSpPr txBox="1"/>
          <p:nvPr/>
        </p:nvSpPr>
        <p:spPr>
          <a:xfrm>
            <a:off x="5254232" y="5072142"/>
            <a:ext cx="6352883" cy="738664"/>
          </a:xfrm>
          <a:prstGeom prst="rect">
            <a:avLst/>
          </a:prstGeom>
          <a:noFill/>
        </p:spPr>
        <p:txBody>
          <a:bodyPr wrap="square">
            <a:spAutoFit/>
          </a:bodyPr>
          <a:lstStyle/>
          <a:p>
            <a:pPr defTabSz="914358">
              <a:spcBef>
                <a:spcPts val="1200"/>
              </a:spcBef>
              <a:buClr>
                <a:srgbClr val="FFC000"/>
              </a:buClr>
              <a:buSzPts val="1400"/>
            </a:pPr>
            <a:r>
              <a:rPr lang="es-ES" sz="1050" kern="0" dirty="0">
                <a:solidFill>
                  <a:srgbClr val="A5A5A5"/>
                </a:solidFill>
                <a:latin typeface="Calibri Light" panose="020F0302020204030204"/>
                <a:ea typeface="Calibri"/>
                <a:cs typeface="Calibri"/>
                <a:sym typeface="Calibri"/>
              </a:rPr>
              <a:t>Además de ofrecer una experiencia de producto y marca coherente a escala, asegurando la fiabilidad y la previsibilidad de los resultados en todas las interacciones con los clientes, GLUCOSE mejora la satisfacción y la retención de clientes, llevando a un incremento de ventas, compras repetidas y el aumento el CLV (valor del ciclo de vida).</a:t>
            </a:r>
            <a:endParaRPr lang="en-US" sz="1050" kern="0" dirty="0">
              <a:solidFill>
                <a:srgbClr val="A5A5A5"/>
              </a:solidFill>
              <a:latin typeface="Calibri Light" panose="020F0302020204030204"/>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14"/>
        <p:cNvGrpSpPr/>
        <p:nvPr/>
      </p:nvGrpSpPr>
      <p:grpSpPr>
        <a:xfrm>
          <a:off x="0" y="0"/>
          <a:ext cx="0" cy="0"/>
          <a:chOff x="0" y="0"/>
          <a:chExt cx="0" cy="0"/>
        </a:xfrm>
      </p:grpSpPr>
      <p:pic>
        <p:nvPicPr>
          <p:cNvPr id="715" name="Google Shape;715;p17" descr="A person reading a book in a car&#10;&#10;Description automatically generated"/>
          <p:cNvPicPr preferRelativeResize="0"/>
          <p:nvPr/>
        </p:nvPicPr>
        <p:blipFill rotWithShape="1">
          <a:blip r:embed="rId3" cstate="email">
            <a:alphaModFix amt="35000"/>
            <a:extLst>
              <a:ext uri="{28A0092B-C50C-407E-A947-70E740481C1C}">
                <a14:useLocalDpi xmlns:a14="http://schemas.microsoft.com/office/drawing/2010/main"/>
              </a:ext>
            </a:extLst>
          </a:blip>
          <a:srcRect/>
          <a:stretch/>
        </p:blipFill>
        <p:spPr>
          <a:xfrm>
            <a:off x="448" y="1522"/>
            <a:ext cx="12191124" cy="6856237"/>
          </a:xfrm>
          <a:prstGeom prst="rect">
            <a:avLst/>
          </a:prstGeom>
          <a:noFill/>
          <a:ln>
            <a:noFill/>
          </a:ln>
        </p:spPr>
      </p:pic>
      <p:sp>
        <p:nvSpPr>
          <p:cNvPr id="716" name="Google Shape;716;p17"/>
          <p:cNvSpPr txBox="1">
            <a:spLocks noGrp="1"/>
          </p:cNvSpPr>
          <p:nvPr>
            <p:ph type="body" idx="1"/>
          </p:nvPr>
        </p:nvSpPr>
        <p:spPr>
          <a:prstGeom prst="rect">
            <a:avLst/>
          </a:prstGeom>
          <a:noFill/>
          <a:ln>
            <a:noFill/>
          </a:ln>
        </p:spPr>
        <p:txBody>
          <a:bodyPr spcFirstLastPara="1" vert="horz" wrap="square" lIns="91419" tIns="45697" rIns="91419" bIns="45697" rtlCol="0" anchor="b" anchorCtr="0">
            <a:normAutofit/>
          </a:bodyPr>
          <a:lstStyle/>
          <a:p>
            <a:pPr algn="r">
              <a:spcBef>
                <a:spcPts val="0"/>
              </a:spcBef>
              <a:buClr>
                <a:schemeClr val="lt1"/>
              </a:buClr>
              <a:buSzPts val="2400"/>
            </a:pPr>
            <a:r>
              <a:rPr lang="en-US" dirty="0">
                <a:solidFill>
                  <a:schemeClr val="lt1"/>
                </a:solidFill>
              </a:rPr>
              <a:t>…y </a:t>
            </a:r>
            <a:r>
              <a:rPr lang="en-US" dirty="0" err="1">
                <a:solidFill>
                  <a:schemeClr val="lt1"/>
                </a:solidFill>
              </a:rPr>
              <a:t>porsupuesto</a:t>
            </a:r>
            <a:r>
              <a:rPr lang="en-US" dirty="0">
                <a:solidFill>
                  <a:schemeClr val="lt1"/>
                </a:solidFill>
              </a:rPr>
              <a:t>, hasta luego</a:t>
            </a:r>
            <a:endParaRPr dirty="0">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10" name="Google Shape;410;p9"/>
          <p:cNvSpPr txBox="1"/>
          <p:nvPr/>
        </p:nvSpPr>
        <p:spPr>
          <a:xfrm rot="-5400000">
            <a:off x="-757540" y="5729945"/>
            <a:ext cx="1879147" cy="369285"/>
          </a:xfrm>
          <a:prstGeom prst="rect">
            <a:avLst/>
          </a:prstGeom>
          <a:noFill/>
          <a:ln>
            <a:noFill/>
          </a:ln>
        </p:spPr>
        <p:txBody>
          <a:bodyPr spcFirstLastPara="1" wrap="square" lIns="91419" tIns="45697" rIns="91419" bIns="45697" anchor="t" anchorCtr="0">
            <a:spAutoFit/>
          </a:bodyPr>
          <a:lstStyle/>
          <a:p>
            <a:pPr defTabSz="914358">
              <a:buClr>
                <a:srgbClr val="000000"/>
              </a:buClr>
            </a:pPr>
            <a:r>
              <a:rPr lang="en-US" kern="0" spc="300" dirty="0">
                <a:solidFill>
                  <a:srgbClr val="FFC000"/>
                </a:solidFill>
                <a:latin typeface="Calibri Light" panose="020F0302020204030204"/>
                <a:ea typeface="Calibri"/>
                <a:cs typeface="Calibri"/>
                <a:sym typeface="Calibri"/>
              </a:rPr>
              <a:t>GLUCOSE</a:t>
            </a:r>
            <a:endParaRPr kern="0" spc="300" dirty="0">
              <a:solidFill>
                <a:prstClr val="black"/>
              </a:solidFill>
              <a:latin typeface="Calibri Light" panose="020F0302020204030204"/>
              <a:ea typeface="Calibri"/>
              <a:cs typeface="Calibri"/>
              <a:sym typeface="Calibri"/>
            </a:endParaRPr>
          </a:p>
        </p:txBody>
      </p:sp>
      <p:pic>
        <p:nvPicPr>
          <p:cNvPr id="1026" name="Picture 2">
            <a:extLst>
              <a:ext uri="{FF2B5EF4-FFF2-40B4-BE49-F238E27FC236}">
                <a16:creationId xmlns:a16="http://schemas.microsoft.com/office/drawing/2014/main" id="{5EC5A27F-DBC5-0F1F-A113-06406631A592}"/>
              </a:ext>
            </a:extLst>
          </p:cNvPr>
          <p:cNvPicPr>
            <a:picLocks noChangeAspect="1" noChangeArrowheads="1"/>
          </p:cNvPicPr>
          <p:nvPr/>
        </p:nvPicPr>
        <p:blipFill>
          <a:blip r:embed="rId3">
            <a:alphaModFix amt="80000"/>
            <a:extLst>
              <a:ext uri="{28A0092B-C50C-407E-A947-70E740481C1C}">
                <a14:useLocalDpi xmlns:a14="http://schemas.microsoft.com/office/drawing/2010/main"/>
              </a:ext>
            </a:extLst>
          </a:blip>
          <a:srcRect/>
          <a:stretch>
            <a:fillRect/>
          </a:stretch>
        </p:blipFill>
        <p:spPr bwMode="auto">
          <a:xfrm>
            <a:off x="6855505" y="796476"/>
            <a:ext cx="5019745" cy="533807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960C2F15-D68C-44ED-4D8A-2DF763FA3326}"/>
              </a:ext>
            </a:extLst>
          </p:cNvPr>
          <p:cNvSpPr>
            <a:spLocks noGrp="1"/>
          </p:cNvSpPr>
          <p:nvPr>
            <p:ph type="title"/>
          </p:nvPr>
        </p:nvSpPr>
        <p:spPr>
          <a:xfrm>
            <a:off x="2316744" y="1956825"/>
            <a:ext cx="7558509" cy="1325470"/>
          </a:xfrm>
        </p:spPr>
        <p:txBody>
          <a:bodyPr>
            <a:noAutofit/>
          </a:bodyPr>
          <a:lstStyle/>
          <a:p>
            <a:pPr algn="ctr"/>
            <a:r>
              <a:rPr lang="es-ES" sz="2800" dirty="0">
                <a:solidFill>
                  <a:srgbClr val="FFFFFF"/>
                </a:solidFill>
              </a:rPr>
              <a:t>Gestión Autónoma de la Experiencia del Cliente con </a:t>
            </a:r>
            <a:r>
              <a:rPr lang="en-US" sz="2800" dirty="0"/>
              <a:t>GLUCOSE</a:t>
            </a:r>
            <a:r>
              <a:rPr lang="en-US" sz="2800" dirty="0">
                <a:solidFill>
                  <a:srgbClr val="FFFFFF"/>
                </a:solidFill>
              </a:rPr>
              <a:t> Agentic AI</a:t>
            </a:r>
            <a:endParaRPr lang="en-SG" sz="2800" dirty="0"/>
          </a:p>
        </p:txBody>
      </p:sp>
      <p:sp>
        <p:nvSpPr>
          <p:cNvPr id="11" name="TextBox 10">
            <a:extLst>
              <a:ext uri="{FF2B5EF4-FFF2-40B4-BE49-F238E27FC236}">
                <a16:creationId xmlns:a16="http://schemas.microsoft.com/office/drawing/2014/main" id="{31B82CFD-8B9B-3C59-B4A2-D60494990F80}"/>
              </a:ext>
            </a:extLst>
          </p:cNvPr>
          <p:cNvSpPr txBox="1"/>
          <p:nvPr/>
        </p:nvSpPr>
        <p:spPr>
          <a:xfrm>
            <a:off x="2316746" y="3516650"/>
            <a:ext cx="7558508" cy="430887"/>
          </a:xfrm>
          <a:prstGeom prst="rect">
            <a:avLst/>
          </a:prstGeom>
          <a:noFill/>
        </p:spPr>
        <p:txBody>
          <a:bodyPr wrap="square">
            <a:spAutoFit/>
          </a:bodyPr>
          <a:lstStyle/>
          <a:p>
            <a:pPr algn="ctr" defTabSz="914358">
              <a:buClr>
                <a:srgbClr val="000000"/>
              </a:buClr>
            </a:pPr>
            <a:r>
              <a:rPr lang="es-ES" sz="1100" kern="0" dirty="0">
                <a:solidFill>
                  <a:srgbClr val="FFFFFF"/>
                </a:solidFill>
                <a:latin typeface="Calibri Light" panose="020F0302020204030204"/>
                <a:ea typeface="Lato" panose="020F0502020204030203" pitchFamily="34" charset="0"/>
                <a:cs typeface="Lato" panose="020F0502020204030203" pitchFamily="34" charset="0"/>
                <a:sym typeface="Arial"/>
              </a:rPr>
              <a:t>Adquiere, interactúa, convierte y da soporte a todos sus usuarios y clientes, de manera autónoma y a gran escala, con GLUCOSE, nuestra intuitiva y fiable </a:t>
            </a:r>
            <a:r>
              <a:rPr lang="es-ES" sz="1100" kern="0" dirty="0" err="1">
                <a:solidFill>
                  <a:srgbClr val="FFFFFF"/>
                </a:solidFill>
                <a:latin typeface="Calibri Light" panose="020F0302020204030204"/>
                <a:ea typeface="Lato" panose="020F0502020204030203" pitchFamily="34" charset="0"/>
                <a:cs typeface="Lato" panose="020F0502020204030203" pitchFamily="34" charset="0"/>
                <a:sym typeface="Arial"/>
              </a:rPr>
              <a:t>Agentic</a:t>
            </a:r>
            <a:r>
              <a:rPr lang="es-ES" sz="1100" kern="0" dirty="0">
                <a:solidFill>
                  <a:srgbClr val="FFFFFF"/>
                </a:solidFill>
                <a:latin typeface="Calibri Light" panose="020F0302020204030204"/>
                <a:ea typeface="Lato" panose="020F0502020204030203" pitchFamily="34" charset="0"/>
                <a:cs typeface="Lato" panose="020F0502020204030203" pitchFamily="34" charset="0"/>
                <a:sym typeface="Arial"/>
              </a:rPr>
              <a:t> AI conversacional.</a:t>
            </a:r>
            <a:endParaRPr lang="en-SG" sz="1100" kern="0" dirty="0">
              <a:solidFill>
                <a:srgbClr val="000000"/>
              </a:solidFill>
              <a:latin typeface="Calibri Light" panose="020F0302020204030204"/>
              <a:ea typeface="Lato" panose="020F0502020204030203" pitchFamily="34" charset="0"/>
              <a:cs typeface="Lato" panose="020F0502020204030203" pitchFamily="34" charset="0"/>
              <a:sym typeface="Arial"/>
            </a:endParaRPr>
          </a:p>
        </p:txBody>
      </p:sp>
      <p:sp>
        <p:nvSpPr>
          <p:cNvPr id="13" name="Rectangle: Rounded Corners 12">
            <a:hlinkClick r:id="rId4"/>
            <a:extLst>
              <a:ext uri="{FF2B5EF4-FFF2-40B4-BE49-F238E27FC236}">
                <a16:creationId xmlns:a16="http://schemas.microsoft.com/office/drawing/2014/main" id="{E74D6F81-2609-CB4A-48DF-E8E6CBDBB3DB}"/>
              </a:ext>
            </a:extLst>
          </p:cNvPr>
          <p:cNvSpPr/>
          <p:nvPr/>
        </p:nvSpPr>
        <p:spPr>
          <a:xfrm>
            <a:off x="5011348" y="4181862"/>
            <a:ext cx="2169306" cy="430857"/>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8">
              <a:buClr>
                <a:srgbClr val="000000"/>
              </a:buClr>
            </a:pPr>
            <a:r>
              <a:rPr lang="en-GB" sz="1400" kern="0" spc="300" dirty="0">
                <a:solidFill>
                  <a:prstClr val="black"/>
                </a:solidFill>
                <a:latin typeface="Calibri Light" panose="020F0302020204030204"/>
                <a:sym typeface="Arial"/>
              </a:rPr>
              <a:t>WATCH DEMOS</a:t>
            </a:r>
            <a:endParaRPr lang="en-SG" sz="1400" kern="0" spc="300" dirty="0">
              <a:solidFill>
                <a:prstClr val="black"/>
              </a:solidFill>
              <a:latin typeface="Calibri Light" panose="020F0302020204030204"/>
              <a:sym typeface="Arial"/>
            </a:endParaRPr>
          </a:p>
        </p:txBody>
      </p:sp>
    </p:spTree>
    <p:extLst>
      <p:ext uri="{BB962C8B-B14F-4D97-AF65-F5344CB8AC3E}">
        <p14:creationId xmlns:p14="http://schemas.microsoft.com/office/powerpoint/2010/main" val="1873225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pic>
        <p:nvPicPr>
          <p:cNvPr id="9" name="Picture 2">
            <a:extLst>
              <a:ext uri="{FF2B5EF4-FFF2-40B4-BE49-F238E27FC236}">
                <a16:creationId xmlns:a16="http://schemas.microsoft.com/office/drawing/2014/main" id="{02024900-AFDC-ABE1-2815-69CD9D2AD115}"/>
              </a:ext>
            </a:extLst>
          </p:cNvPr>
          <p:cNvPicPr>
            <a:picLocks noChangeAspect="1" noChangeArrowheads="1"/>
          </p:cNvPicPr>
          <p:nvPr/>
        </p:nvPicPr>
        <p:blipFill>
          <a:blip r:embed="rId3">
            <a:alphaModFix amt="80000"/>
            <a:extLst>
              <a:ext uri="{28A0092B-C50C-407E-A947-70E740481C1C}">
                <a14:useLocalDpi xmlns:a14="http://schemas.microsoft.com/office/drawing/2010/main"/>
              </a:ext>
            </a:extLst>
          </a:blip>
          <a:srcRect/>
          <a:stretch>
            <a:fillRect/>
          </a:stretch>
        </p:blipFill>
        <p:spPr bwMode="auto">
          <a:xfrm>
            <a:off x="6855505" y="796476"/>
            <a:ext cx="5019745" cy="5338070"/>
          </a:xfrm>
          <a:prstGeom prst="rect">
            <a:avLst/>
          </a:prstGeom>
          <a:noFill/>
          <a:extLst>
            <a:ext uri="{909E8E84-426E-40DD-AFC4-6F175D3DCCD1}">
              <a14:hiddenFill xmlns:a14="http://schemas.microsoft.com/office/drawing/2010/main">
                <a:solidFill>
                  <a:srgbClr val="FFFFFF"/>
                </a:solidFill>
              </a14:hiddenFill>
            </a:ext>
          </a:extLst>
        </p:spPr>
      </p:pic>
      <p:sp>
        <p:nvSpPr>
          <p:cNvPr id="805" name="Google Shape;805;p23"/>
          <p:cNvSpPr txBox="1"/>
          <p:nvPr/>
        </p:nvSpPr>
        <p:spPr>
          <a:xfrm>
            <a:off x="1820135" y="2053139"/>
            <a:ext cx="8568185" cy="1655646"/>
          </a:xfrm>
          <a:prstGeom prst="rect">
            <a:avLst/>
          </a:prstGeom>
          <a:noFill/>
          <a:ln>
            <a:noFill/>
          </a:ln>
        </p:spPr>
        <p:txBody>
          <a:bodyPr spcFirstLastPara="1" wrap="square" lIns="91419" tIns="45697" rIns="91419" bIns="45697" anchor="t" anchorCtr="0">
            <a:noAutofit/>
          </a:bodyPr>
          <a:lstStyle/>
          <a:p>
            <a:pPr algn="ctr" defTabSz="914358">
              <a:lnSpc>
                <a:spcPct val="90000"/>
              </a:lnSpc>
              <a:buClr>
                <a:prstClr val="white"/>
              </a:buClr>
              <a:buSzPts val="2800"/>
            </a:pPr>
            <a:r>
              <a:rPr lang="es-ES" sz="2400" kern="0" spc="300" dirty="0">
                <a:solidFill>
                  <a:prstClr val="white"/>
                </a:solidFill>
                <a:latin typeface="Calibri Light" panose="020F0302020204030204" pitchFamily="34" charset="0"/>
                <a:ea typeface="Calibri Light" panose="020F0302020204030204" pitchFamily="34" charset="0"/>
                <a:cs typeface="Calibri Light" panose="020F0302020204030204" pitchFamily="34" charset="0"/>
                <a:sym typeface="Calibri"/>
              </a:rPr>
              <a:t>Redefine La Interacción Con Sus Clientes Con </a:t>
            </a:r>
            <a:r>
              <a:rPr lang="es-ES" sz="2400" kern="0" spc="300" dirty="0">
                <a:solidFill>
                  <a:srgbClr val="FFC000"/>
                </a:solidFill>
                <a:latin typeface="Calibri Light" panose="020F0302020204030204" pitchFamily="34" charset="0"/>
                <a:ea typeface="Calibri Light" panose="020F0302020204030204" pitchFamily="34" charset="0"/>
                <a:cs typeface="Calibri Light" panose="020F0302020204030204" pitchFamily="34" charset="0"/>
                <a:sym typeface="Calibri"/>
              </a:rPr>
              <a:t>GLUCOSE </a:t>
            </a:r>
            <a:r>
              <a:rPr lang="es-ES" sz="2400" kern="0" spc="300" dirty="0" err="1">
                <a:solidFill>
                  <a:prstClr val="white"/>
                </a:solidFill>
                <a:latin typeface="Calibri Light" panose="020F0302020204030204" pitchFamily="34" charset="0"/>
                <a:ea typeface="Calibri Light" panose="020F0302020204030204" pitchFamily="34" charset="0"/>
                <a:cs typeface="Calibri Light" panose="020F0302020204030204" pitchFamily="34" charset="0"/>
                <a:sym typeface="Calibri"/>
              </a:rPr>
              <a:t>Agentic</a:t>
            </a:r>
            <a:r>
              <a:rPr lang="es-ES" sz="2400" kern="0" spc="300" dirty="0">
                <a:solidFill>
                  <a:prstClr val="white"/>
                </a:solidFill>
                <a:latin typeface="Calibri Light" panose="020F0302020204030204" pitchFamily="34" charset="0"/>
                <a:ea typeface="Calibri Light" panose="020F0302020204030204" pitchFamily="34" charset="0"/>
                <a:cs typeface="Calibri Light" panose="020F0302020204030204" pitchFamily="34" charset="0"/>
                <a:sym typeface="Calibri"/>
              </a:rPr>
              <a:t> AI </a:t>
            </a:r>
            <a:endParaRPr lang="en-US" sz="2400" kern="0" spc="300" dirty="0">
              <a:solidFill>
                <a:srgbClr val="FFC000"/>
              </a:solidFill>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
        <p:nvSpPr>
          <p:cNvPr id="798" name="Google Shape;798;p23"/>
          <p:cNvSpPr txBox="1">
            <a:spLocks noGrp="1"/>
          </p:cNvSpPr>
          <p:nvPr>
            <p:ph type="body" idx="1"/>
          </p:nvPr>
        </p:nvSpPr>
        <p:spPr>
          <a:xfrm>
            <a:off x="5113287" y="4008343"/>
            <a:ext cx="3126364" cy="426363"/>
          </a:xfrm>
          <a:prstGeom prst="rect">
            <a:avLst/>
          </a:prstGeom>
          <a:noFill/>
          <a:ln>
            <a:noFill/>
          </a:ln>
        </p:spPr>
        <p:txBody>
          <a:bodyPr spcFirstLastPara="1" vert="horz" wrap="square" lIns="91419" tIns="45697" rIns="91419" bIns="45697" rtlCol="0" anchor="t" anchorCtr="0">
            <a:normAutofit/>
          </a:bodyPr>
          <a:lstStyle/>
          <a:p>
            <a:pPr marL="0">
              <a:spcBef>
                <a:spcPts val="0"/>
              </a:spcBef>
            </a:pPr>
            <a:r>
              <a:rPr lang="en-US" spc="300" dirty="0"/>
              <a:t>CHRISTOPHE BACON</a:t>
            </a:r>
            <a:endParaRPr spc="300" dirty="0"/>
          </a:p>
        </p:txBody>
      </p:sp>
      <p:sp>
        <p:nvSpPr>
          <p:cNvPr id="799" name="Google Shape;799;p23"/>
          <p:cNvSpPr txBox="1">
            <a:spLocks noGrp="1"/>
          </p:cNvSpPr>
          <p:nvPr>
            <p:ph type="body" idx="3"/>
          </p:nvPr>
        </p:nvSpPr>
        <p:spPr>
          <a:xfrm>
            <a:off x="5113287" y="4387819"/>
            <a:ext cx="3126364" cy="1306436"/>
          </a:xfrm>
          <a:prstGeom prst="rect">
            <a:avLst/>
          </a:prstGeom>
          <a:noFill/>
          <a:ln>
            <a:noFill/>
          </a:ln>
        </p:spPr>
        <p:txBody>
          <a:bodyPr spcFirstLastPara="1" vert="horz" wrap="square" lIns="91419" tIns="45697" rIns="91419" bIns="45697" rtlCol="0" anchor="t" anchorCtr="0">
            <a:normAutofit/>
          </a:bodyPr>
          <a:lstStyle/>
          <a:p>
            <a:pPr marL="0" indent="0"/>
            <a:r>
              <a:rPr lang="en-US" dirty="0">
                <a:latin typeface="Calibri Light" panose="020F0302020204030204" pitchFamily="34" charset="0"/>
                <a:ea typeface="Calibri Light" panose="020F0302020204030204" pitchFamily="34" charset="0"/>
                <a:cs typeface="Calibri Light" panose="020F0302020204030204" pitchFamily="34" charset="0"/>
              </a:rPr>
              <a:t>christophe@five-whys.com</a:t>
            </a:r>
            <a:endParaRPr dirty="0">
              <a:latin typeface="Calibri Light" panose="020F0302020204030204" pitchFamily="34" charset="0"/>
              <a:ea typeface="Calibri Light" panose="020F0302020204030204" pitchFamily="34" charset="0"/>
              <a:cs typeface="Calibri Light" panose="020F0302020204030204" pitchFamily="34" charset="0"/>
            </a:endParaRPr>
          </a:p>
          <a:p>
            <a:pPr marL="0" indent="0"/>
            <a:r>
              <a:rPr lang="en-US" dirty="0">
                <a:latin typeface="Calibri Light" panose="020F0302020204030204" pitchFamily="34" charset="0"/>
                <a:ea typeface="Calibri Light" panose="020F0302020204030204" pitchFamily="34" charset="0"/>
                <a:cs typeface="Calibri Light" panose="020F0302020204030204" pitchFamily="34" charset="0"/>
              </a:rPr>
              <a:t>+65 8249 5288</a:t>
            </a:r>
            <a:endParaRPr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803" name="Google Shape;803;p23">
            <a:hlinkClick r:id="rId4"/>
          </p:cNvPr>
          <p:cNvPicPr preferRelativeResize="0"/>
          <p:nvPr/>
        </p:nvPicPr>
        <p:blipFill rotWithShape="1">
          <a:blip r:embed="rId5" cstate="email">
            <a:alphaModFix/>
            <a:grayscl/>
            <a:extLst>
              <a:ext uri="{28A0092B-C50C-407E-A947-70E740481C1C}">
                <a14:useLocalDpi xmlns:a14="http://schemas.microsoft.com/office/drawing/2010/main"/>
              </a:ext>
            </a:extLst>
          </a:blip>
          <a:srcRect/>
          <a:stretch/>
        </p:blipFill>
        <p:spPr>
          <a:xfrm>
            <a:off x="5113287" y="5123542"/>
            <a:ext cx="471022" cy="471022"/>
          </a:xfrm>
          <a:prstGeom prst="rect">
            <a:avLst/>
          </a:prstGeom>
          <a:noFill/>
          <a:ln>
            <a:noFill/>
          </a:ln>
        </p:spPr>
      </p:pic>
      <p:pic>
        <p:nvPicPr>
          <p:cNvPr id="2" name="Graphic 1">
            <a:extLst>
              <a:ext uri="{FF2B5EF4-FFF2-40B4-BE49-F238E27FC236}">
                <a16:creationId xmlns:a16="http://schemas.microsoft.com/office/drawing/2014/main" id="{8F6CDA97-72BF-E73B-A063-FD945F5F80C1}"/>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72504"/>
          <a:stretch/>
        </p:blipFill>
        <p:spPr>
          <a:xfrm>
            <a:off x="4898493" y="352749"/>
            <a:ext cx="2248062" cy="1416520"/>
          </a:xfrm>
          <a:prstGeom prst="rect">
            <a:avLst/>
          </a:prstGeom>
        </p:spPr>
      </p:pic>
      <p:sp>
        <p:nvSpPr>
          <p:cNvPr id="8" name="Google Shape;802;p23">
            <a:hlinkClick r:id="rId8"/>
            <a:extLst>
              <a:ext uri="{FF2B5EF4-FFF2-40B4-BE49-F238E27FC236}">
                <a16:creationId xmlns:a16="http://schemas.microsoft.com/office/drawing/2014/main" id="{FD4C7DA9-F558-6BE8-32D8-09999CEE36AA}"/>
              </a:ext>
            </a:extLst>
          </p:cNvPr>
          <p:cNvSpPr txBox="1"/>
          <p:nvPr/>
        </p:nvSpPr>
        <p:spPr>
          <a:xfrm>
            <a:off x="3042674" y="6410862"/>
            <a:ext cx="6109425" cy="276952"/>
          </a:xfrm>
          <a:prstGeom prst="rect">
            <a:avLst/>
          </a:prstGeom>
          <a:noFill/>
          <a:ln>
            <a:noFill/>
          </a:ln>
        </p:spPr>
        <p:txBody>
          <a:bodyPr spcFirstLastPara="1" wrap="square" lIns="91419" tIns="45697" rIns="91419" bIns="45697" anchor="ctr" anchorCtr="0">
            <a:spAutoFit/>
          </a:bodyPr>
          <a:lstStyle/>
          <a:p>
            <a:pPr algn="ctr" defTabSz="914358">
              <a:buClr>
                <a:srgbClr val="000000"/>
              </a:buClr>
            </a:pPr>
            <a:r>
              <a:rPr lang="en-US" sz="1200" kern="0" dirty="0">
                <a:solidFill>
                  <a:srgbClr val="FFC000"/>
                </a:solidFill>
                <a:latin typeface="Calibri Light" panose="020F0302020204030204"/>
                <a:ea typeface="Calibri"/>
                <a:cs typeface="Calibri"/>
                <a:sym typeface="Calibri"/>
              </a:rPr>
              <a:t>www.five-whys.com</a:t>
            </a:r>
            <a:endParaRPr sz="1000" kern="0" dirty="0">
              <a:solidFill>
                <a:srgbClr val="000000"/>
              </a:solidFill>
              <a:latin typeface="Calibri Light" panose="020F0302020204030204"/>
              <a:cs typeface="Arial"/>
              <a:sym typeface="Arial"/>
            </a:endParaRPr>
          </a:p>
        </p:txBody>
      </p:sp>
      <p:pic>
        <p:nvPicPr>
          <p:cNvPr id="11" name="Picture 10" descr="A qr code on a black background&#10;&#10;Description automatically generated">
            <a:extLst>
              <a:ext uri="{FF2B5EF4-FFF2-40B4-BE49-F238E27FC236}">
                <a16:creationId xmlns:a16="http://schemas.microsoft.com/office/drawing/2014/main" id="{DB50AC85-97EC-13D0-9FB5-0FFEC33B58AA}"/>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535609" y="4078709"/>
            <a:ext cx="1452180" cy="1430224"/>
          </a:xfrm>
          <a:prstGeom prst="rect">
            <a:avLst/>
          </a:prstGeom>
        </p:spPr>
      </p:pic>
    </p:spTree>
    <p:extLst>
      <p:ext uri="{BB962C8B-B14F-4D97-AF65-F5344CB8AC3E}">
        <p14:creationId xmlns:p14="http://schemas.microsoft.com/office/powerpoint/2010/main" val="2562486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917ACD9-9A40-13A1-12B6-797A45B7E2C0}"/>
              </a:ext>
            </a:extLst>
          </p:cNvPr>
          <p:cNvPicPr>
            <a:picLocks noGrp="1" noChangeAspect="1"/>
          </p:cNvPicPr>
          <p:nvPr>
            <p:ph idx="1"/>
          </p:nvPr>
        </p:nvPicPr>
        <p:blipFill rotWithShape="1">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l="-406" r="-406"/>
          <a:stretch/>
        </p:blipFill>
        <p:spPr>
          <a:xfrm>
            <a:off x="92928" y="143680"/>
            <a:ext cx="10561219" cy="6529427"/>
          </a:xfrm>
          <a:prstGeom prst="rect">
            <a:avLst/>
          </a:prstGeom>
        </p:spPr>
      </p:pic>
      <p:sp>
        <p:nvSpPr>
          <p:cNvPr id="4" name="Title 3">
            <a:extLst>
              <a:ext uri="{FF2B5EF4-FFF2-40B4-BE49-F238E27FC236}">
                <a16:creationId xmlns:a16="http://schemas.microsoft.com/office/drawing/2014/main" id="{208D5CAB-D0B5-7314-123F-C57C14E0C131}"/>
              </a:ext>
            </a:extLst>
          </p:cNvPr>
          <p:cNvSpPr>
            <a:spLocks noGrp="1"/>
          </p:cNvSpPr>
          <p:nvPr>
            <p:ph type="title"/>
          </p:nvPr>
        </p:nvSpPr>
        <p:spPr>
          <a:xfrm>
            <a:off x="5501763" y="1873730"/>
            <a:ext cx="5094204" cy="1047288"/>
          </a:xfrm>
          <a:solidFill>
            <a:schemeClr val="bg1">
              <a:alpha val="30000"/>
            </a:schemeClr>
          </a:solidFill>
        </p:spPr>
        <p:txBody>
          <a:bodyPr anchor="ctr"/>
          <a:lstStyle/>
          <a:p>
            <a:r>
              <a:rPr lang="en-GB" dirty="0"/>
              <a:t>GEN-AI </a:t>
            </a:r>
            <a:r>
              <a:rPr lang="es-ES" dirty="0"/>
              <a:t>ADOPCIÓN</a:t>
            </a:r>
          </a:p>
        </p:txBody>
      </p:sp>
      <p:sp>
        <p:nvSpPr>
          <p:cNvPr id="8" name="TextBox 7">
            <a:extLst>
              <a:ext uri="{FF2B5EF4-FFF2-40B4-BE49-F238E27FC236}">
                <a16:creationId xmlns:a16="http://schemas.microsoft.com/office/drawing/2014/main" id="{9E44D6DE-508B-86DD-8A75-7C795966CB59}"/>
              </a:ext>
            </a:extLst>
          </p:cNvPr>
          <p:cNvSpPr txBox="1"/>
          <p:nvPr/>
        </p:nvSpPr>
        <p:spPr>
          <a:xfrm>
            <a:off x="5524913" y="893899"/>
            <a:ext cx="5071054" cy="1169551"/>
          </a:xfrm>
          <a:prstGeom prst="rect">
            <a:avLst/>
          </a:prstGeom>
          <a:solidFill>
            <a:schemeClr val="bg1">
              <a:alpha val="30000"/>
            </a:schemeClr>
          </a:solidFill>
        </p:spPr>
        <p:txBody>
          <a:bodyPr wrap="square">
            <a:spAutoFit/>
          </a:bodyPr>
          <a:lstStyle/>
          <a:p>
            <a:pPr defTabSz="914358">
              <a:buClr>
                <a:srgbClr val="000000"/>
              </a:buClr>
            </a:pPr>
            <a:r>
              <a:rPr lang="es-ES" sz="1400" kern="0" dirty="0">
                <a:solidFill>
                  <a:prstClr val="black"/>
                </a:solidFill>
                <a:latin typeface="Calibri Light" panose="020F0302020204030204"/>
                <a:cs typeface="Arial"/>
                <a:sym typeface="Arial"/>
              </a:rPr>
              <a:t>La rápida adopción y la velocidad a la que la </a:t>
            </a:r>
            <a:r>
              <a:rPr lang="es-ES" sz="1400" kern="0" dirty="0" err="1">
                <a:solidFill>
                  <a:prstClr val="black"/>
                </a:solidFill>
                <a:latin typeface="Calibri Light" panose="020F0302020204030204"/>
                <a:cs typeface="Arial"/>
                <a:sym typeface="Arial"/>
              </a:rPr>
              <a:t>GenAI</a:t>
            </a:r>
            <a:r>
              <a:rPr lang="es-ES" sz="1400" kern="0" dirty="0">
                <a:solidFill>
                  <a:prstClr val="black"/>
                </a:solidFill>
                <a:latin typeface="Calibri Light" panose="020F0302020204030204"/>
                <a:cs typeface="Arial"/>
                <a:sym typeface="Arial"/>
              </a:rPr>
              <a:t> está recorriendo la curva del ciclo de </a:t>
            </a:r>
            <a:r>
              <a:rPr lang="es-ES" sz="1400" kern="0" dirty="0" err="1">
                <a:solidFill>
                  <a:prstClr val="black"/>
                </a:solidFill>
                <a:latin typeface="Calibri Light" panose="020F0302020204030204"/>
                <a:cs typeface="Arial"/>
                <a:sym typeface="Arial"/>
              </a:rPr>
              <a:t>sobre-expectación</a:t>
            </a:r>
            <a:r>
              <a:rPr lang="es-ES" sz="1400" kern="0" dirty="0">
                <a:solidFill>
                  <a:prstClr val="black"/>
                </a:solidFill>
                <a:latin typeface="Calibri Light" panose="020F0302020204030204"/>
                <a:cs typeface="Arial"/>
                <a:sym typeface="Arial"/>
              </a:rPr>
              <a:t> de Gartner es simplemente sin precedentes. </a:t>
            </a:r>
          </a:p>
          <a:p>
            <a:pPr defTabSz="914358">
              <a:buClr>
                <a:srgbClr val="000000"/>
              </a:buClr>
            </a:pPr>
            <a:r>
              <a:rPr lang="es-ES" sz="1400" kern="0" dirty="0" err="1">
                <a:solidFill>
                  <a:prstClr val="black"/>
                </a:solidFill>
                <a:latin typeface="Calibri Light" panose="020F0302020204030204"/>
                <a:cs typeface="Arial"/>
                <a:sym typeface="Arial"/>
              </a:rPr>
              <a:t>GenAI</a:t>
            </a:r>
            <a:r>
              <a:rPr lang="es-ES" sz="1400" kern="0" dirty="0">
                <a:solidFill>
                  <a:prstClr val="black"/>
                </a:solidFill>
                <a:latin typeface="Calibri Light" panose="020F0302020204030204"/>
                <a:cs typeface="Arial"/>
                <a:sym typeface="Arial"/>
              </a:rPr>
              <a:t> ya ha superado el Pico de Expectativas Exageradas y está en camino de alcanzar la Meseta de Productividad en solo 2 años.</a:t>
            </a:r>
            <a:endParaRPr lang="en-SG" sz="1400" kern="0" dirty="0">
              <a:solidFill>
                <a:prstClr val="black"/>
              </a:solidFill>
              <a:latin typeface="Calibri Light" panose="020F0302020204030204"/>
              <a:cs typeface="Arial"/>
              <a:sym typeface="Arial"/>
            </a:endParaRPr>
          </a:p>
        </p:txBody>
      </p:sp>
      <p:sp>
        <p:nvSpPr>
          <p:cNvPr id="9" name="TextBox 8">
            <a:extLst>
              <a:ext uri="{FF2B5EF4-FFF2-40B4-BE49-F238E27FC236}">
                <a16:creationId xmlns:a16="http://schemas.microsoft.com/office/drawing/2014/main" id="{4C861438-7C93-18AC-7693-5E330DBA5D31}"/>
              </a:ext>
            </a:extLst>
          </p:cNvPr>
          <p:cNvSpPr txBox="1"/>
          <p:nvPr/>
        </p:nvSpPr>
        <p:spPr>
          <a:xfrm>
            <a:off x="838569" y="6673093"/>
            <a:ext cx="1799874" cy="184666"/>
          </a:xfrm>
          <a:prstGeom prst="rect">
            <a:avLst/>
          </a:prstGeom>
          <a:noFill/>
        </p:spPr>
        <p:txBody>
          <a:bodyPr wrap="square" anchor="b">
            <a:spAutoFit/>
          </a:bodyPr>
          <a:lstStyle/>
          <a:p>
            <a:pPr defTabSz="914358">
              <a:buClr>
                <a:srgbClr val="000000"/>
              </a:buClr>
            </a:pPr>
            <a:r>
              <a:rPr lang="en-US" sz="600" kern="0" dirty="0">
                <a:solidFill>
                  <a:srgbClr val="A5A5A5"/>
                </a:solidFill>
                <a:latin typeface="Calibri Light" panose="020F0302020204030204"/>
                <a:cs typeface="Arial"/>
                <a:sym typeface="Arial"/>
              </a:rPr>
              <a:t>Sources: Gartner 2024</a:t>
            </a:r>
            <a:endParaRPr lang="en-US" altLang="en-US" sz="600" kern="0" dirty="0">
              <a:solidFill>
                <a:srgbClr val="A5A5A5"/>
              </a:solidFill>
              <a:latin typeface="Calibri Light" panose="020F0302020204030204"/>
              <a:cs typeface="Arial"/>
              <a:sym typeface="Arial"/>
            </a:endParaRPr>
          </a:p>
        </p:txBody>
      </p:sp>
      <p:cxnSp>
        <p:nvCxnSpPr>
          <p:cNvPr id="3" name="Straight Connector 2">
            <a:extLst>
              <a:ext uri="{FF2B5EF4-FFF2-40B4-BE49-F238E27FC236}">
                <a16:creationId xmlns:a16="http://schemas.microsoft.com/office/drawing/2014/main" id="{4BE7360A-F206-780F-AD18-6DBC2A2F8A7C}"/>
              </a:ext>
            </a:extLst>
          </p:cNvPr>
          <p:cNvCxnSpPr/>
          <p:nvPr/>
        </p:nvCxnSpPr>
        <p:spPr>
          <a:xfrm>
            <a:off x="3863377" y="1550342"/>
            <a:ext cx="25198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0573CA4-94F6-B4A7-8B2B-FE504BE52331}"/>
              </a:ext>
            </a:extLst>
          </p:cNvPr>
          <p:cNvCxnSpPr/>
          <p:nvPr/>
        </p:nvCxnSpPr>
        <p:spPr>
          <a:xfrm>
            <a:off x="5100425" y="1550337"/>
            <a:ext cx="39597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066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43E148-21F9-EE54-98A1-F785D5615934}"/>
              </a:ext>
            </a:extLst>
          </p:cNvPr>
          <p:cNvPicPr>
            <a:picLocks noChangeAspect="1"/>
          </p:cNvPicPr>
          <p:nvPr/>
        </p:nvPicPr>
        <p:blipFill>
          <a:blip r:embed="rId2">
            <a:alphaModFix amt="50000"/>
          </a:blip>
          <a:stretch>
            <a:fillRect/>
          </a:stretch>
        </p:blipFill>
        <p:spPr>
          <a:xfrm>
            <a:off x="5843" y="241"/>
            <a:ext cx="12180317" cy="6857519"/>
          </a:xfrm>
          <a:prstGeom prst="rect">
            <a:avLst/>
          </a:prstGeom>
        </p:spPr>
      </p:pic>
      <p:sp>
        <p:nvSpPr>
          <p:cNvPr id="2" name="Title 1">
            <a:extLst>
              <a:ext uri="{FF2B5EF4-FFF2-40B4-BE49-F238E27FC236}">
                <a16:creationId xmlns:a16="http://schemas.microsoft.com/office/drawing/2014/main" id="{B3B9CF5F-1BF1-614F-1131-B27EB966B953}"/>
              </a:ext>
            </a:extLst>
          </p:cNvPr>
          <p:cNvSpPr>
            <a:spLocks noGrp="1"/>
          </p:cNvSpPr>
          <p:nvPr>
            <p:ph type="title"/>
          </p:nvPr>
        </p:nvSpPr>
        <p:spPr/>
        <p:txBody>
          <a:bodyPr/>
          <a:lstStyle/>
          <a:p>
            <a:r>
              <a:rPr lang="es-ES" dirty="0"/>
              <a:t>GEN-AI - ¿QUÉ ES ? </a:t>
            </a:r>
            <a:endParaRPr lang="en-SG" dirty="0"/>
          </a:p>
        </p:txBody>
      </p:sp>
      <p:sp>
        <p:nvSpPr>
          <p:cNvPr id="3" name="Content Placeholder 2">
            <a:extLst>
              <a:ext uri="{FF2B5EF4-FFF2-40B4-BE49-F238E27FC236}">
                <a16:creationId xmlns:a16="http://schemas.microsoft.com/office/drawing/2014/main" id="{62B88CE9-FFA0-56FB-A572-F350371B53D4}"/>
              </a:ext>
            </a:extLst>
          </p:cNvPr>
          <p:cNvSpPr>
            <a:spLocks noGrp="1"/>
          </p:cNvSpPr>
          <p:nvPr>
            <p:ph idx="1"/>
          </p:nvPr>
        </p:nvSpPr>
        <p:spPr>
          <a:xfrm>
            <a:off x="838569" y="2678913"/>
            <a:ext cx="4468592" cy="1500176"/>
          </a:xfrm>
        </p:spPr>
        <p:txBody>
          <a:bodyPr numCol="1" anchor="ctr">
            <a:normAutofit/>
          </a:bodyPr>
          <a:lstStyle/>
          <a:p>
            <a:pPr marL="0" indent="0">
              <a:spcAft>
                <a:spcPts val="1200"/>
              </a:spcAft>
              <a:buNone/>
            </a:pPr>
            <a:r>
              <a:rPr lang="es-ES" sz="1600" dirty="0"/>
              <a:t>Crea nuevo contenido e ideas, incluyendo conversaciones, historias, imágenes, videos y música.</a:t>
            </a:r>
          </a:p>
        </p:txBody>
      </p:sp>
      <p:sp>
        <p:nvSpPr>
          <p:cNvPr id="9" name="Content Placeholder 2">
            <a:extLst>
              <a:ext uri="{FF2B5EF4-FFF2-40B4-BE49-F238E27FC236}">
                <a16:creationId xmlns:a16="http://schemas.microsoft.com/office/drawing/2014/main" id="{E01FE290-E4D8-FE5A-56DE-6DCD61B4D2DD}"/>
              </a:ext>
            </a:extLst>
          </p:cNvPr>
          <p:cNvSpPr txBox="1">
            <a:spLocks/>
          </p:cNvSpPr>
          <p:nvPr/>
        </p:nvSpPr>
        <p:spPr>
          <a:xfrm>
            <a:off x="6884839" y="2677324"/>
            <a:ext cx="4468592" cy="1500176"/>
          </a:xfrm>
          <a:prstGeom prst="rect">
            <a:avLst/>
          </a:prstGeom>
        </p:spPr>
        <p:txBody>
          <a:bodyPr vert="horz" lIns="91434" tIns="45717" rIns="91434" bIns="45717"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914358">
              <a:spcAft>
                <a:spcPts val="1200"/>
              </a:spcAft>
              <a:buNone/>
            </a:pPr>
            <a:r>
              <a:rPr lang="es-ES" sz="1600" dirty="0">
                <a:solidFill>
                  <a:prstClr val="white"/>
                </a:solidFill>
                <a:latin typeface="Calibri Light" panose="020F0302020204030204"/>
                <a:sym typeface="Arial"/>
              </a:rPr>
              <a:t>Impulsada por grandes modelos (</a:t>
            </a:r>
            <a:r>
              <a:rPr lang="es-ES" sz="1600" dirty="0" err="1">
                <a:solidFill>
                  <a:prstClr val="white"/>
                </a:solidFill>
                <a:latin typeface="Calibri Light" panose="020F0302020204030204"/>
                <a:sym typeface="Arial"/>
              </a:rPr>
              <a:t>LLMs</a:t>
            </a:r>
            <a:r>
              <a:rPr lang="es-ES" sz="1600" dirty="0">
                <a:solidFill>
                  <a:prstClr val="white"/>
                </a:solidFill>
                <a:latin typeface="Calibri Light" panose="020F0302020204030204"/>
                <a:sym typeface="Arial"/>
              </a:rPr>
              <a:t>) </a:t>
            </a:r>
            <a:r>
              <a:rPr lang="es-ES" sz="1600" dirty="0" err="1">
                <a:solidFill>
                  <a:prstClr val="white"/>
                </a:solidFill>
                <a:latin typeface="Calibri Light" panose="020F0302020204030204"/>
                <a:sym typeface="Arial"/>
              </a:rPr>
              <a:t>preentrenados</a:t>
            </a:r>
            <a:r>
              <a:rPr lang="es-ES" sz="1600" dirty="0">
                <a:solidFill>
                  <a:prstClr val="white"/>
                </a:solidFill>
                <a:latin typeface="Calibri Light" panose="020F0302020204030204"/>
                <a:sym typeface="Arial"/>
              </a:rPr>
              <a:t> en vastos corpus de datos, comúnmente conocidos como modelos fundacionales (</a:t>
            </a:r>
            <a:r>
              <a:rPr lang="es-ES" sz="1600" dirty="0" err="1">
                <a:solidFill>
                  <a:prstClr val="white"/>
                </a:solidFill>
                <a:latin typeface="Calibri Light" panose="020F0302020204030204"/>
                <a:sym typeface="Arial"/>
              </a:rPr>
              <a:t>FMs</a:t>
            </a:r>
            <a:r>
              <a:rPr lang="es-ES" sz="1600" dirty="0">
                <a:solidFill>
                  <a:prstClr val="white"/>
                </a:solidFill>
                <a:latin typeface="Calibri Light" panose="020F0302020204030204"/>
                <a:sym typeface="Arial"/>
              </a:rPr>
              <a:t>).</a:t>
            </a:r>
            <a:endParaRPr lang="en-SG" sz="1600" dirty="0">
              <a:solidFill>
                <a:prstClr val="white"/>
              </a:solidFill>
              <a:latin typeface="Calibri Light" panose="020F0302020204030204"/>
              <a:sym typeface="Arial"/>
            </a:endParaRPr>
          </a:p>
        </p:txBody>
      </p:sp>
      <p:sp>
        <p:nvSpPr>
          <p:cNvPr id="10" name="TextBox 9">
            <a:extLst>
              <a:ext uri="{FF2B5EF4-FFF2-40B4-BE49-F238E27FC236}">
                <a16:creationId xmlns:a16="http://schemas.microsoft.com/office/drawing/2014/main" id="{46573EDB-A0BE-AC2D-9A5B-06F3577FA7F3}"/>
              </a:ext>
            </a:extLst>
          </p:cNvPr>
          <p:cNvSpPr txBox="1"/>
          <p:nvPr/>
        </p:nvSpPr>
        <p:spPr>
          <a:xfrm>
            <a:off x="838569" y="6673093"/>
            <a:ext cx="1799874" cy="184666"/>
          </a:xfrm>
          <a:prstGeom prst="rect">
            <a:avLst/>
          </a:prstGeom>
          <a:noFill/>
        </p:spPr>
        <p:txBody>
          <a:bodyPr wrap="square" anchor="b">
            <a:spAutoFit/>
          </a:bodyPr>
          <a:lstStyle/>
          <a:p>
            <a:pPr defTabSz="914358">
              <a:buClr>
                <a:srgbClr val="000000"/>
              </a:buClr>
            </a:pPr>
            <a:r>
              <a:rPr lang="en-US" sz="600" kern="0" dirty="0">
                <a:solidFill>
                  <a:srgbClr val="A5A5A5"/>
                </a:solidFill>
                <a:latin typeface="Calibri Light" panose="020F0302020204030204"/>
                <a:cs typeface="Arial"/>
                <a:sym typeface="Arial"/>
              </a:rPr>
              <a:t>Credits: </a:t>
            </a:r>
            <a:r>
              <a:rPr lang="en-US" sz="600" kern="0" dirty="0" err="1">
                <a:solidFill>
                  <a:srgbClr val="A5A5A5"/>
                </a:solidFill>
                <a:latin typeface="Calibri Light" panose="020F0302020204030204"/>
                <a:cs typeface="Arial"/>
                <a:sym typeface="Arial"/>
              </a:rPr>
              <a:t>Refik</a:t>
            </a:r>
            <a:r>
              <a:rPr lang="en-US" sz="600" kern="0" dirty="0">
                <a:solidFill>
                  <a:srgbClr val="A5A5A5"/>
                </a:solidFill>
                <a:latin typeface="Calibri Light" panose="020F0302020204030204"/>
                <a:cs typeface="Arial"/>
                <a:sym typeface="Arial"/>
              </a:rPr>
              <a:t> </a:t>
            </a:r>
            <a:r>
              <a:rPr lang="en-US" sz="600" kern="0" dirty="0" err="1">
                <a:solidFill>
                  <a:srgbClr val="A5A5A5"/>
                </a:solidFill>
                <a:latin typeface="Calibri Light" panose="020F0302020204030204"/>
                <a:cs typeface="Arial"/>
                <a:sym typeface="Arial"/>
              </a:rPr>
              <a:t>Anadol</a:t>
            </a:r>
            <a:endParaRPr lang="en-US" altLang="en-US" sz="600" kern="0" dirty="0">
              <a:solidFill>
                <a:srgbClr val="A5A5A5"/>
              </a:solidFill>
              <a:latin typeface="Calibri Light" panose="020F0302020204030204"/>
              <a:cs typeface="Arial"/>
              <a:sym typeface="Arial"/>
            </a:endParaRPr>
          </a:p>
        </p:txBody>
      </p:sp>
    </p:spTree>
    <p:extLst>
      <p:ext uri="{BB962C8B-B14F-4D97-AF65-F5344CB8AC3E}">
        <p14:creationId xmlns:p14="http://schemas.microsoft.com/office/powerpoint/2010/main" val="1566091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bstract background of dark mesh">
            <a:extLst>
              <a:ext uri="{FF2B5EF4-FFF2-40B4-BE49-F238E27FC236}">
                <a16:creationId xmlns:a16="http://schemas.microsoft.com/office/drawing/2014/main" id="{D148D51B-6A90-BE90-DF71-7EA365385B13}"/>
              </a:ext>
            </a:extLst>
          </p:cNvPr>
          <p:cNvPicPr>
            <a:picLocks noChangeAspect="1"/>
          </p:cNvPicPr>
          <p:nvPr/>
        </p:nvPicPr>
        <p:blipFill>
          <a:blip r:embed="rId2" cstate="screen">
            <a:alphaModFix amt="30000"/>
            <a:extLst>
              <a:ext uri="{28A0092B-C50C-407E-A947-70E740481C1C}">
                <a14:useLocalDpi xmlns:a14="http://schemas.microsoft.com/office/drawing/2010/main"/>
              </a:ext>
            </a:extLst>
          </a:blip>
          <a:stretch>
            <a:fillRect/>
          </a:stretch>
        </p:blipFill>
        <p:spPr>
          <a:xfrm>
            <a:off x="428" y="241"/>
            <a:ext cx="12191144" cy="6857519"/>
          </a:xfrm>
          <a:prstGeom prst="rect">
            <a:avLst/>
          </a:prstGeom>
        </p:spPr>
      </p:pic>
      <p:sp>
        <p:nvSpPr>
          <p:cNvPr id="5" name="Text Placeholder 4">
            <a:extLst>
              <a:ext uri="{FF2B5EF4-FFF2-40B4-BE49-F238E27FC236}">
                <a16:creationId xmlns:a16="http://schemas.microsoft.com/office/drawing/2014/main" id="{9690410C-CE7E-EB40-450A-A116B1AB2D49}"/>
              </a:ext>
            </a:extLst>
          </p:cNvPr>
          <p:cNvSpPr>
            <a:spLocks noGrp="1"/>
          </p:cNvSpPr>
          <p:nvPr>
            <p:ph type="body" idx="1"/>
          </p:nvPr>
        </p:nvSpPr>
        <p:spPr>
          <a:xfrm>
            <a:off x="836982" y="538049"/>
            <a:ext cx="5157425" cy="823854"/>
          </a:xfrm>
        </p:spPr>
        <p:txBody>
          <a:bodyPr>
            <a:normAutofit/>
          </a:bodyPr>
          <a:lstStyle/>
          <a:p>
            <a:r>
              <a:rPr lang="es-ES" sz="4400" b="0" spc="300" dirty="0">
                <a:solidFill>
                  <a:schemeClr val="accent4"/>
                </a:solidFill>
              </a:rPr>
              <a:t>IA TRADICIONAL</a:t>
            </a:r>
          </a:p>
        </p:txBody>
      </p:sp>
      <p:sp>
        <p:nvSpPr>
          <p:cNvPr id="3" name="Content Placeholder 2">
            <a:extLst>
              <a:ext uri="{FF2B5EF4-FFF2-40B4-BE49-F238E27FC236}">
                <a16:creationId xmlns:a16="http://schemas.microsoft.com/office/drawing/2014/main" id="{839651CD-CCFC-8408-689E-69851BB06F05}"/>
              </a:ext>
            </a:extLst>
          </p:cNvPr>
          <p:cNvSpPr>
            <a:spLocks noGrp="1"/>
          </p:cNvSpPr>
          <p:nvPr>
            <p:ph sz="half" idx="2"/>
          </p:nvPr>
        </p:nvSpPr>
        <p:spPr>
          <a:xfrm>
            <a:off x="836982" y="1565088"/>
            <a:ext cx="5157425" cy="3057629"/>
          </a:xfrm>
        </p:spPr>
        <p:txBody>
          <a:bodyPr>
            <a:normAutofit/>
          </a:bodyPr>
          <a:lstStyle/>
          <a:p>
            <a:pPr marL="0" indent="0">
              <a:buNone/>
            </a:pPr>
            <a:r>
              <a:rPr lang="es-ES" sz="1600" dirty="0"/>
              <a:t>Se enfoca principalmente en tareas que implican sistemas basados en reglas y datos estructurados. </a:t>
            </a:r>
          </a:p>
          <a:p>
            <a:pPr marL="0" indent="0">
              <a:buNone/>
            </a:pPr>
            <a:r>
              <a:rPr lang="es-ES" sz="1600" dirty="0"/>
              <a:t>Se destaca en:</a:t>
            </a:r>
          </a:p>
          <a:p>
            <a:pPr>
              <a:buFont typeface="Arial" panose="020B0604020202020204" pitchFamily="34" charset="0"/>
              <a:buChar char="•"/>
            </a:pPr>
            <a:r>
              <a:rPr lang="es-ES" sz="1600" b="1" dirty="0"/>
              <a:t>Resolución de problemas</a:t>
            </a:r>
            <a:r>
              <a:rPr lang="es-ES" sz="1600" dirty="0"/>
              <a:t>: Aplicar reglas predefinidas para resolver problemas específicos.</a:t>
            </a:r>
          </a:p>
          <a:p>
            <a:pPr>
              <a:buFont typeface="Arial" panose="020B0604020202020204" pitchFamily="34" charset="0"/>
              <a:buChar char="•"/>
            </a:pPr>
            <a:r>
              <a:rPr lang="es-ES" sz="1600" b="1" dirty="0"/>
              <a:t>Análisis de datos</a:t>
            </a:r>
            <a:r>
              <a:rPr lang="es-ES" sz="1600" dirty="0"/>
              <a:t>: Identificar patrones y tendencias en conjuntos de datos estructurados.</a:t>
            </a:r>
          </a:p>
          <a:p>
            <a:pPr>
              <a:buFont typeface="Arial" panose="020B0604020202020204" pitchFamily="34" charset="0"/>
              <a:buChar char="•"/>
            </a:pPr>
            <a:r>
              <a:rPr lang="es-ES" sz="1600" b="1" dirty="0"/>
              <a:t>Toma de decisiones</a:t>
            </a:r>
            <a:r>
              <a:rPr lang="es-ES" sz="1600" dirty="0"/>
              <a:t>: Tomar decisiones basadas en criterios predefinidos.</a:t>
            </a:r>
          </a:p>
        </p:txBody>
      </p:sp>
      <p:sp>
        <p:nvSpPr>
          <p:cNvPr id="6" name="Text Placeholder 5">
            <a:extLst>
              <a:ext uri="{FF2B5EF4-FFF2-40B4-BE49-F238E27FC236}">
                <a16:creationId xmlns:a16="http://schemas.microsoft.com/office/drawing/2014/main" id="{CD28BB4B-08A2-89EE-89E9-BF9189EE1813}"/>
              </a:ext>
            </a:extLst>
          </p:cNvPr>
          <p:cNvSpPr>
            <a:spLocks noGrp="1"/>
          </p:cNvSpPr>
          <p:nvPr>
            <p:ph type="body" sz="quarter" idx="3"/>
          </p:nvPr>
        </p:nvSpPr>
        <p:spPr>
          <a:xfrm>
            <a:off x="6169020" y="538049"/>
            <a:ext cx="5182824" cy="823854"/>
          </a:xfrm>
        </p:spPr>
        <p:txBody>
          <a:bodyPr>
            <a:normAutofit/>
          </a:bodyPr>
          <a:lstStyle/>
          <a:p>
            <a:r>
              <a:rPr lang="es-ES" sz="4400" b="0" spc="300" dirty="0">
                <a:solidFill>
                  <a:schemeClr val="accent4"/>
                </a:solidFill>
              </a:rPr>
              <a:t>GEN-AI</a:t>
            </a:r>
          </a:p>
        </p:txBody>
      </p:sp>
      <p:sp>
        <p:nvSpPr>
          <p:cNvPr id="7" name="Content Placeholder 6">
            <a:extLst>
              <a:ext uri="{FF2B5EF4-FFF2-40B4-BE49-F238E27FC236}">
                <a16:creationId xmlns:a16="http://schemas.microsoft.com/office/drawing/2014/main" id="{11D7B329-00A1-1786-60E5-8544A85A0CFE}"/>
              </a:ext>
            </a:extLst>
          </p:cNvPr>
          <p:cNvSpPr>
            <a:spLocks noGrp="1"/>
          </p:cNvSpPr>
          <p:nvPr>
            <p:ph sz="quarter" idx="4"/>
          </p:nvPr>
        </p:nvSpPr>
        <p:spPr>
          <a:xfrm>
            <a:off x="6169020" y="1565088"/>
            <a:ext cx="5182824" cy="3057629"/>
          </a:xfrm>
        </p:spPr>
        <p:txBody>
          <a:bodyPr vert="horz" lIns="91434" tIns="45717" rIns="91434" bIns="45717" rtlCol="0">
            <a:normAutofit/>
          </a:bodyPr>
          <a:lstStyle/>
          <a:p>
            <a:pPr marL="0" indent="0">
              <a:buNone/>
            </a:pPr>
            <a:r>
              <a:rPr lang="es-ES" sz="1600" dirty="0"/>
              <a:t>Una subcategoría de la IA que utiliza redes neuronales para generar nuevo contenido, como texto, imágenes o código. </a:t>
            </a:r>
          </a:p>
          <a:p>
            <a:pPr marL="0" indent="0">
              <a:buNone/>
            </a:pPr>
            <a:r>
              <a:rPr lang="es-ES" sz="1600" dirty="0"/>
              <a:t>Se destaca en:</a:t>
            </a:r>
          </a:p>
          <a:p>
            <a:r>
              <a:rPr lang="es-ES" sz="1600" b="1" dirty="0"/>
              <a:t>Creatividad</a:t>
            </a:r>
            <a:r>
              <a:rPr lang="es-ES" sz="1600" dirty="0"/>
              <a:t>: Generar contenido novedoso y original.</a:t>
            </a:r>
          </a:p>
          <a:p>
            <a:r>
              <a:rPr lang="es-ES" sz="1600" b="1" dirty="0"/>
              <a:t>Aprendizaje a partir de patrones</a:t>
            </a:r>
            <a:r>
              <a:rPr lang="es-ES" sz="1600" dirty="0"/>
              <a:t>: Identificar patrones en datos no estructurados y utilizarlos para crear nuevo contenido.</a:t>
            </a:r>
          </a:p>
          <a:p>
            <a:r>
              <a:rPr lang="es-ES" sz="1600" b="1" dirty="0"/>
              <a:t>Adaptabilidad</a:t>
            </a:r>
            <a:r>
              <a:rPr lang="es-ES" sz="1600" dirty="0"/>
              <a:t>: Ajustarse a nueva información y mejorar continuamente.</a:t>
            </a:r>
            <a:br>
              <a:rPr lang="es-ES" sz="1600" dirty="0"/>
            </a:br>
            <a:endParaRPr lang="en-SG" sz="1600" dirty="0"/>
          </a:p>
        </p:txBody>
      </p:sp>
      <p:graphicFrame>
        <p:nvGraphicFramePr>
          <p:cNvPr id="20" name="Table 19">
            <a:extLst>
              <a:ext uri="{FF2B5EF4-FFF2-40B4-BE49-F238E27FC236}">
                <a16:creationId xmlns:a16="http://schemas.microsoft.com/office/drawing/2014/main" id="{06823AFB-55A7-7BF8-B3B8-CE16A07AE7FC}"/>
              </a:ext>
            </a:extLst>
          </p:cNvPr>
          <p:cNvGraphicFramePr>
            <a:graphicFrameLocks noGrp="1"/>
          </p:cNvGraphicFramePr>
          <p:nvPr/>
        </p:nvGraphicFramePr>
        <p:xfrm>
          <a:off x="696379" y="4694784"/>
          <a:ext cx="10799242" cy="1483257"/>
        </p:xfrm>
        <a:graphic>
          <a:graphicData uri="http://schemas.openxmlformats.org/drawingml/2006/table">
            <a:tbl>
              <a:tblPr firstRow="1" bandRow="1"/>
              <a:tblGrid>
                <a:gridCol w="3959722">
                  <a:extLst>
                    <a:ext uri="{9D8B030D-6E8A-4147-A177-3AD203B41FA5}">
                      <a16:colId xmlns:a16="http://schemas.microsoft.com/office/drawing/2014/main" val="3395439927"/>
                    </a:ext>
                  </a:extLst>
                </a:gridCol>
                <a:gridCol w="2879798">
                  <a:extLst>
                    <a:ext uri="{9D8B030D-6E8A-4147-A177-3AD203B41FA5}">
                      <a16:colId xmlns:a16="http://schemas.microsoft.com/office/drawing/2014/main" val="1811993287"/>
                    </a:ext>
                  </a:extLst>
                </a:gridCol>
                <a:gridCol w="3959722">
                  <a:extLst>
                    <a:ext uri="{9D8B030D-6E8A-4147-A177-3AD203B41FA5}">
                      <a16:colId xmlns:a16="http://schemas.microsoft.com/office/drawing/2014/main" val="2763923695"/>
                    </a:ext>
                  </a:extLst>
                </a:gridCol>
              </a:tblGrid>
              <a:tr h="370814">
                <a:tc>
                  <a:txBody>
                    <a:bodyPr/>
                    <a:lstStyle/>
                    <a:p>
                      <a:pPr algn="r"/>
                      <a:r>
                        <a:rPr lang="en-SG" sz="1600" spc="0" dirty="0" err="1">
                          <a:solidFill>
                            <a:schemeClr val="bg1"/>
                          </a:solidFill>
                          <a:latin typeface="+mj-lt"/>
                        </a:rPr>
                        <a:t>Estructurados</a:t>
                      </a:r>
                      <a:r>
                        <a:rPr lang="en-SG" sz="1600" spc="0" dirty="0">
                          <a:solidFill>
                            <a:schemeClr val="bg1"/>
                          </a:solidFill>
                          <a:latin typeface="+mj-lt"/>
                        </a:rPr>
                        <a:t> y </a:t>
                      </a:r>
                      <a:r>
                        <a:rPr lang="en-SG" sz="1600" spc="0" dirty="0" err="1">
                          <a:solidFill>
                            <a:schemeClr val="bg1"/>
                          </a:solidFill>
                          <a:latin typeface="+mj-lt"/>
                        </a:rPr>
                        <a:t>etiquetados</a:t>
                      </a:r>
                      <a:endParaRPr lang="en-SG" sz="1600" spc="0" dirty="0">
                        <a:solidFill>
                          <a:schemeClr val="bg1"/>
                        </a:solidFill>
                        <a:latin typeface="+mj-lt"/>
                      </a:endParaRPr>
                    </a:p>
                  </a:txBody>
                  <a:tcPr marL="91434" marR="91434" marT="45717" marB="45717"/>
                </a:tc>
                <a:tc>
                  <a:txBody>
                    <a:bodyPr/>
                    <a:lstStyle/>
                    <a:p>
                      <a:pPr algn="ctr"/>
                      <a:r>
                        <a:rPr lang="en-SG" sz="1600" spc="0" dirty="0">
                          <a:solidFill>
                            <a:srgbClr val="FFC000"/>
                          </a:solidFill>
                          <a:latin typeface="+mj-lt"/>
                        </a:rPr>
                        <a:t>DATOS</a:t>
                      </a:r>
                    </a:p>
                  </a:txBody>
                  <a:tcPr marL="91434" marR="91434" marT="45717" marB="45717"/>
                </a:tc>
                <a:tc>
                  <a:txBody>
                    <a:bodyPr/>
                    <a:lstStyle/>
                    <a:p>
                      <a:r>
                        <a:rPr lang="en-SG" sz="1600" spc="0" dirty="0">
                          <a:solidFill>
                            <a:schemeClr val="bg1"/>
                          </a:solidFill>
                          <a:latin typeface="+mj-lt"/>
                        </a:rPr>
                        <a:t>No </a:t>
                      </a:r>
                      <a:r>
                        <a:rPr lang="en-SG" sz="1600" spc="0" dirty="0" err="1">
                          <a:solidFill>
                            <a:schemeClr val="bg1"/>
                          </a:solidFill>
                          <a:latin typeface="+mj-lt"/>
                        </a:rPr>
                        <a:t>estructurados</a:t>
                      </a:r>
                      <a:r>
                        <a:rPr lang="en-SG" sz="1600" spc="0" dirty="0">
                          <a:solidFill>
                            <a:schemeClr val="bg1"/>
                          </a:solidFill>
                          <a:latin typeface="+mj-lt"/>
                        </a:rPr>
                        <a:t> y no </a:t>
                      </a:r>
                      <a:r>
                        <a:rPr lang="en-SG" sz="1600" spc="0" dirty="0" err="1">
                          <a:solidFill>
                            <a:schemeClr val="bg1"/>
                          </a:solidFill>
                          <a:latin typeface="+mj-lt"/>
                        </a:rPr>
                        <a:t>etiquados</a:t>
                      </a:r>
                      <a:endParaRPr lang="en-SG" sz="1600" spc="0" dirty="0">
                        <a:solidFill>
                          <a:schemeClr val="bg1"/>
                        </a:solidFill>
                        <a:latin typeface="+mj-lt"/>
                      </a:endParaRPr>
                    </a:p>
                  </a:txBody>
                  <a:tcPr marL="91434" marR="91434" marT="45717" marB="45717"/>
                </a:tc>
                <a:extLst>
                  <a:ext uri="{0D108BD9-81ED-4DB2-BD59-A6C34878D82A}">
                    <a16:rowId xmlns:a16="http://schemas.microsoft.com/office/drawing/2014/main" val="2544292261"/>
                  </a:ext>
                </a:extLst>
              </a:tr>
              <a:tr h="370814">
                <a:tc>
                  <a:txBody>
                    <a:bodyPr/>
                    <a:lstStyle/>
                    <a:p>
                      <a:pPr algn="r"/>
                      <a:r>
                        <a:rPr lang="en-SG" sz="1600" spc="0" dirty="0" err="1">
                          <a:solidFill>
                            <a:schemeClr val="bg1"/>
                          </a:solidFill>
                          <a:latin typeface="+mj-lt"/>
                        </a:rPr>
                        <a:t>Basado</a:t>
                      </a:r>
                      <a:r>
                        <a:rPr lang="en-SG" sz="1600" spc="0" dirty="0">
                          <a:solidFill>
                            <a:schemeClr val="bg1"/>
                          </a:solidFill>
                          <a:latin typeface="+mj-lt"/>
                        </a:rPr>
                        <a:t> </a:t>
                      </a:r>
                      <a:r>
                        <a:rPr lang="en-SG" sz="1600" spc="0" dirty="0" err="1">
                          <a:solidFill>
                            <a:schemeClr val="bg1"/>
                          </a:solidFill>
                          <a:latin typeface="+mj-lt"/>
                        </a:rPr>
                        <a:t>en</a:t>
                      </a:r>
                      <a:r>
                        <a:rPr lang="en-SG" sz="1600" spc="0" dirty="0">
                          <a:solidFill>
                            <a:schemeClr val="bg1"/>
                          </a:solidFill>
                          <a:latin typeface="+mj-lt"/>
                        </a:rPr>
                        <a:t> </a:t>
                      </a:r>
                      <a:r>
                        <a:rPr lang="en-SG" sz="1600" spc="0" dirty="0" err="1">
                          <a:solidFill>
                            <a:schemeClr val="bg1"/>
                          </a:solidFill>
                          <a:latin typeface="+mj-lt"/>
                        </a:rPr>
                        <a:t>reglas</a:t>
                      </a:r>
                      <a:r>
                        <a:rPr lang="en-SG" sz="1600" spc="0" dirty="0">
                          <a:solidFill>
                            <a:schemeClr val="bg1"/>
                          </a:solidFill>
                          <a:latin typeface="+mj-lt"/>
                        </a:rPr>
                        <a:t> </a:t>
                      </a:r>
                    </a:p>
                  </a:txBody>
                  <a:tcPr marL="91434" marR="91434" marT="45717" marB="45717"/>
                </a:tc>
                <a:tc>
                  <a:txBody>
                    <a:bodyPr/>
                    <a:lstStyle/>
                    <a:p>
                      <a:pPr algn="ctr"/>
                      <a:r>
                        <a:rPr lang="en-SG" sz="1600" spc="0" dirty="0">
                          <a:solidFill>
                            <a:srgbClr val="FFC000"/>
                          </a:solidFill>
                          <a:latin typeface="+mj-lt"/>
                        </a:rPr>
                        <a:t>ENFOQUE</a:t>
                      </a:r>
                    </a:p>
                  </a:txBody>
                  <a:tcPr marL="91434" marR="91434" marT="45717" marB="45717"/>
                </a:tc>
                <a:tc>
                  <a:txBody>
                    <a:bodyPr/>
                    <a:lstStyle/>
                    <a:p>
                      <a:r>
                        <a:rPr lang="en-SG" sz="1600" spc="0" dirty="0">
                          <a:solidFill>
                            <a:schemeClr val="bg1"/>
                          </a:solidFill>
                          <a:latin typeface="+mj-lt"/>
                        </a:rPr>
                        <a:t>Redes </a:t>
                      </a:r>
                      <a:r>
                        <a:rPr lang="en-SG" sz="1600" spc="0" dirty="0" err="1">
                          <a:solidFill>
                            <a:schemeClr val="bg1"/>
                          </a:solidFill>
                          <a:latin typeface="+mj-lt"/>
                        </a:rPr>
                        <a:t>neuronales</a:t>
                      </a:r>
                      <a:r>
                        <a:rPr lang="en-SG" sz="1600" spc="0" dirty="0">
                          <a:solidFill>
                            <a:schemeClr val="bg1"/>
                          </a:solidFill>
                          <a:latin typeface="+mj-lt"/>
                        </a:rPr>
                        <a:t> </a:t>
                      </a:r>
                    </a:p>
                  </a:txBody>
                  <a:tcPr marL="91434" marR="91434" marT="45717" marB="45717"/>
                </a:tc>
                <a:extLst>
                  <a:ext uri="{0D108BD9-81ED-4DB2-BD59-A6C34878D82A}">
                    <a16:rowId xmlns:a16="http://schemas.microsoft.com/office/drawing/2014/main" val="2997205868"/>
                  </a:ext>
                </a:extLst>
              </a:tr>
              <a:tr h="370814">
                <a:tc>
                  <a:txBody>
                    <a:bodyPr/>
                    <a:lstStyle/>
                    <a:p>
                      <a:pPr algn="r"/>
                      <a:r>
                        <a:rPr lang="en-SG" sz="1600" spc="0" dirty="0" err="1">
                          <a:solidFill>
                            <a:schemeClr val="bg1"/>
                          </a:solidFill>
                          <a:latin typeface="+mj-lt"/>
                        </a:rPr>
                        <a:t>Resolución</a:t>
                      </a:r>
                      <a:r>
                        <a:rPr lang="en-SG" sz="1600" spc="0" dirty="0">
                          <a:solidFill>
                            <a:schemeClr val="bg1"/>
                          </a:solidFill>
                          <a:latin typeface="+mj-lt"/>
                        </a:rPr>
                        <a:t> de </a:t>
                      </a:r>
                      <a:r>
                        <a:rPr lang="en-SG" sz="1600" spc="0" dirty="0" err="1">
                          <a:solidFill>
                            <a:schemeClr val="bg1"/>
                          </a:solidFill>
                          <a:latin typeface="+mj-lt"/>
                        </a:rPr>
                        <a:t>problemas</a:t>
                      </a:r>
                      <a:r>
                        <a:rPr lang="en-SG" sz="1600" spc="0" dirty="0">
                          <a:solidFill>
                            <a:schemeClr val="bg1"/>
                          </a:solidFill>
                          <a:latin typeface="+mj-lt"/>
                        </a:rPr>
                        <a:t>, </a:t>
                      </a:r>
                      <a:r>
                        <a:rPr lang="en-SG" sz="1600" spc="0" dirty="0" err="1">
                          <a:solidFill>
                            <a:schemeClr val="bg1"/>
                          </a:solidFill>
                          <a:latin typeface="+mj-lt"/>
                        </a:rPr>
                        <a:t>análisis</a:t>
                      </a:r>
                      <a:r>
                        <a:rPr lang="en-SG" sz="1600" spc="0" dirty="0">
                          <a:solidFill>
                            <a:schemeClr val="bg1"/>
                          </a:solidFill>
                          <a:latin typeface="+mj-lt"/>
                        </a:rPr>
                        <a:t> </a:t>
                      </a:r>
                    </a:p>
                  </a:txBody>
                  <a:tcPr marL="91434" marR="91434" marT="45717" marB="45717"/>
                </a:tc>
                <a:tc>
                  <a:txBody>
                    <a:bodyPr/>
                    <a:lstStyle/>
                    <a:p>
                      <a:pPr algn="ctr"/>
                      <a:r>
                        <a:rPr lang="en-SG" sz="1600" spc="0" dirty="0">
                          <a:solidFill>
                            <a:srgbClr val="FFC000"/>
                          </a:solidFill>
                          <a:latin typeface="+mj-lt"/>
                        </a:rPr>
                        <a:t>TAREA</a:t>
                      </a:r>
                    </a:p>
                  </a:txBody>
                  <a:tcPr marL="91434" marR="91434" marT="45717" marB="45717"/>
                </a:tc>
                <a:tc>
                  <a:txBody>
                    <a:bodyPr/>
                    <a:lstStyle/>
                    <a:p>
                      <a:r>
                        <a:rPr lang="en-SG" sz="1600" spc="0" dirty="0">
                          <a:solidFill>
                            <a:schemeClr val="bg1"/>
                          </a:solidFill>
                          <a:latin typeface="+mj-lt"/>
                        </a:rPr>
                        <a:t>Generación de </a:t>
                      </a:r>
                      <a:r>
                        <a:rPr lang="en-SG" sz="1600" spc="0" dirty="0" err="1">
                          <a:solidFill>
                            <a:schemeClr val="bg1"/>
                          </a:solidFill>
                          <a:latin typeface="+mj-lt"/>
                        </a:rPr>
                        <a:t>contenido</a:t>
                      </a:r>
                      <a:r>
                        <a:rPr lang="en-SG" sz="1600" spc="0" dirty="0">
                          <a:solidFill>
                            <a:schemeClr val="bg1"/>
                          </a:solidFill>
                          <a:latin typeface="+mj-lt"/>
                        </a:rPr>
                        <a:t>, </a:t>
                      </a:r>
                      <a:r>
                        <a:rPr lang="en-SG" sz="1600" spc="0" dirty="0" err="1">
                          <a:solidFill>
                            <a:schemeClr val="bg1"/>
                          </a:solidFill>
                          <a:latin typeface="+mj-lt"/>
                        </a:rPr>
                        <a:t>creatividad</a:t>
                      </a:r>
                      <a:endParaRPr lang="en-SG" sz="1600" spc="0" dirty="0">
                        <a:solidFill>
                          <a:schemeClr val="bg1"/>
                        </a:solidFill>
                        <a:latin typeface="+mj-lt"/>
                      </a:endParaRPr>
                    </a:p>
                  </a:txBody>
                  <a:tcPr marL="91434" marR="91434" marT="45717" marB="45717"/>
                </a:tc>
                <a:extLst>
                  <a:ext uri="{0D108BD9-81ED-4DB2-BD59-A6C34878D82A}">
                    <a16:rowId xmlns:a16="http://schemas.microsoft.com/office/drawing/2014/main" val="1244241990"/>
                  </a:ext>
                </a:extLst>
              </a:tr>
              <a:tr h="370814">
                <a:tc>
                  <a:txBody>
                    <a:bodyPr/>
                    <a:lstStyle/>
                    <a:p>
                      <a:pPr algn="r"/>
                      <a:r>
                        <a:rPr lang="en-SG" sz="1600" spc="0" dirty="0" err="1">
                          <a:solidFill>
                            <a:schemeClr val="bg1"/>
                          </a:solidFill>
                          <a:latin typeface="+mj-lt"/>
                        </a:rPr>
                        <a:t>Predefinido</a:t>
                      </a:r>
                      <a:endParaRPr lang="en-SG" sz="1600" spc="0" dirty="0">
                        <a:solidFill>
                          <a:schemeClr val="bg1"/>
                        </a:solidFill>
                        <a:latin typeface="+mj-lt"/>
                      </a:endParaRPr>
                    </a:p>
                  </a:txBody>
                  <a:tcPr marL="91434" marR="91434" marT="45717" marB="45717"/>
                </a:tc>
                <a:tc>
                  <a:txBody>
                    <a:bodyPr/>
                    <a:lstStyle/>
                    <a:p>
                      <a:pPr algn="ctr"/>
                      <a:r>
                        <a:rPr lang="en-SG" sz="1600" spc="0" dirty="0">
                          <a:solidFill>
                            <a:srgbClr val="FFC000"/>
                          </a:solidFill>
                          <a:latin typeface="+mj-lt"/>
                        </a:rPr>
                        <a:t>RESULTADO</a:t>
                      </a:r>
                    </a:p>
                  </a:txBody>
                  <a:tcPr marL="91434" marR="91434" marT="45717" marB="45717"/>
                </a:tc>
                <a:tc>
                  <a:txBody>
                    <a:bodyPr/>
                    <a:lstStyle/>
                    <a:p>
                      <a:r>
                        <a:rPr lang="en-SG" sz="1600" spc="0" dirty="0" err="1">
                          <a:solidFill>
                            <a:schemeClr val="bg1"/>
                          </a:solidFill>
                          <a:latin typeface="+mj-lt"/>
                        </a:rPr>
                        <a:t>Innovador</a:t>
                      </a:r>
                      <a:r>
                        <a:rPr lang="en-SG" sz="1600" spc="0" dirty="0">
                          <a:solidFill>
                            <a:schemeClr val="bg1"/>
                          </a:solidFill>
                          <a:latin typeface="+mj-lt"/>
                        </a:rPr>
                        <a:t> y original</a:t>
                      </a:r>
                    </a:p>
                  </a:txBody>
                  <a:tcPr marL="91434" marR="91434" marT="45717" marB="45717"/>
                </a:tc>
                <a:extLst>
                  <a:ext uri="{0D108BD9-81ED-4DB2-BD59-A6C34878D82A}">
                    <a16:rowId xmlns:a16="http://schemas.microsoft.com/office/drawing/2014/main" val="2107953697"/>
                  </a:ext>
                </a:extLst>
              </a:tr>
            </a:tbl>
          </a:graphicData>
        </a:graphic>
      </p:graphicFrame>
    </p:spTree>
    <p:extLst>
      <p:ext uri="{BB962C8B-B14F-4D97-AF65-F5344CB8AC3E}">
        <p14:creationId xmlns:p14="http://schemas.microsoft.com/office/powerpoint/2010/main" val="1347227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stract background of dark mesh">
            <a:extLst>
              <a:ext uri="{FF2B5EF4-FFF2-40B4-BE49-F238E27FC236}">
                <a16:creationId xmlns:a16="http://schemas.microsoft.com/office/drawing/2014/main" id="{B44A9717-5AE4-F082-2FAB-369C6B87852F}"/>
              </a:ext>
            </a:extLst>
          </p:cNvPr>
          <p:cNvPicPr>
            <a:picLocks noChangeAspect="1"/>
          </p:cNvPicPr>
          <p:nvPr/>
        </p:nvPicPr>
        <p:blipFill>
          <a:blip r:embed="rId2" cstate="screen">
            <a:alphaModFix amt="30000"/>
            <a:extLst>
              <a:ext uri="{28A0092B-C50C-407E-A947-70E740481C1C}">
                <a14:useLocalDpi xmlns:a14="http://schemas.microsoft.com/office/drawing/2010/main"/>
              </a:ext>
            </a:extLst>
          </a:blip>
          <a:stretch>
            <a:fillRect/>
          </a:stretch>
        </p:blipFill>
        <p:spPr>
          <a:xfrm>
            <a:off x="428" y="241"/>
            <a:ext cx="12191144" cy="6857519"/>
          </a:xfrm>
          <a:prstGeom prst="rect">
            <a:avLst/>
          </a:prstGeom>
        </p:spPr>
      </p:pic>
      <p:sp>
        <p:nvSpPr>
          <p:cNvPr id="3" name="Title 2">
            <a:extLst>
              <a:ext uri="{FF2B5EF4-FFF2-40B4-BE49-F238E27FC236}">
                <a16:creationId xmlns:a16="http://schemas.microsoft.com/office/drawing/2014/main" id="{A1552590-296E-CE54-3E8D-C764F54C78D9}"/>
              </a:ext>
            </a:extLst>
          </p:cNvPr>
          <p:cNvSpPr>
            <a:spLocks noGrp="1"/>
          </p:cNvSpPr>
          <p:nvPr>
            <p:ph type="title"/>
          </p:nvPr>
        </p:nvSpPr>
        <p:spPr/>
        <p:txBody>
          <a:bodyPr>
            <a:normAutofit/>
          </a:bodyPr>
          <a:lstStyle/>
          <a:p>
            <a:r>
              <a:rPr lang="es-ES" dirty="0"/>
              <a:t>GEN-AI - UN VALOR SIGNIFICATIVO</a:t>
            </a:r>
            <a:endParaRPr lang="en-SG" dirty="0"/>
          </a:p>
        </p:txBody>
      </p:sp>
      <p:graphicFrame>
        <p:nvGraphicFramePr>
          <p:cNvPr id="6" name="Content Placeholder 5">
            <a:extLst>
              <a:ext uri="{FF2B5EF4-FFF2-40B4-BE49-F238E27FC236}">
                <a16:creationId xmlns:a16="http://schemas.microsoft.com/office/drawing/2014/main" id="{8C9ECC6F-ABDF-45B8-FB39-ACA7C25F46C2}"/>
              </a:ext>
            </a:extLst>
          </p:cNvPr>
          <p:cNvGraphicFramePr>
            <a:graphicFrameLocks noGrp="1"/>
          </p:cNvGraphicFramePr>
          <p:nvPr>
            <p:ph idx="1"/>
          </p:nvPr>
        </p:nvGraphicFramePr>
        <p:xfrm>
          <a:off x="838569" y="1825737"/>
          <a:ext cx="10514862" cy="4351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0033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erson using digital pen and tablet">
            <a:extLst>
              <a:ext uri="{FF2B5EF4-FFF2-40B4-BE49-F238E27FC236}">
                <a16:creationId xmlns:a16="http://schemas.microsoft.com/office/drawing/2014/main" id="{5616CD75-0789-CDD5-85AC-BFB2C50C0B19}"/>
              </a:ext>
            </a:extLst>
          </p:cNvPr>
          <p:cNvPicPr>
            <a:picLocks noChangeAspect="1"/>
          </p:cNvPicPr>
          <p:nvPr/>
        </p:nvPicPr>
        <p:blipFill>
          <a:blip r:embed="rId2" cstate="screen">
            <a:alphaModFix amt="40000"/>
            <a:extLst>
              <a:ext uri="{28A0092B-C50C-407E-A947-70E740481C1C}">
                <a14:useLocalDpi xmlns:a14="http://schemas.microsoft.com/office/drawing/2010/main"/>
              </a:ext>
            </a:extLst>
          </a:blip>
          <a:srcRect/>
          <a:stretch/>
        </p:blipFill>
        <p:spPr>
          <a:xfrm>
            <a:off x="3475888" y="2418696"/>
            <a:ext cx="2602907" cy="2801361"/>
          </a:xfrm>
          <a:prstGeom prst="rect">
            <a:avLst/>
          </a:prstGeom>
        </p:spPr>
      </p:pic>
      <p:pic>
        <p:nvPicPr>
          <p:cNvPr id="12" name="Picture 11" descr="Businessperson on a computer">
            <a:extLst>
              <a:ext uri="{FF2B5EF4-FFF2-40B4-BE49-F238E27FC236}">
                <a16:creationId xmlns:a16="http://schemas.microsoft.com/office/drawing/2014/main" id="{EB9D16B2-2370-F5C5-6247-9F104BB4396B}"/>
              </a:ext>
            </a:extLst>
          </p:cNvPr>
          <p:cNvPicPr>
            <a:picLocks noChangeAspect="1"/>
          </p:cNvPicPr>
          <p:nvPr/>
        </p:nvPicPr>
        <p:blipFill>
          <a:blip r:embed="rId3" cstate="screen">
            <a:alphaModFix amt="40000"/>
            <a:extLst>
              <a:ext uri="{28A0092B-C50C-407E-A947-70E740481C1C}">
                <a14:useLocalDpi xmlns:a14="http://schemas.microsoft.com/office/drawing/2010/main"/>
              </a:ext>
            </a:extLst>
          </a:blip>
          <a:srcRect/>
          <a:stretch/>
        </p:blipFill>
        <p:spPr>
          <a:xfrm>
            <a:off x="6113207" y="2418696"/>
            <a:ext cx="2602907" cy="2801361"/>
          </a:xfrm>
          <a:prstGeom prst="rect">
            <a:avLst/>
          </a:prstGeom>
        </p:spPr>
      </p:pic>
      <p:pic>
        <p:nvPicPr>
          <p:cNvPr id="13" name="Picture 12" descr="Child listening to music">
            <a:extLst>
              <a:ext uri="{FF2B5EF4-FFF2-40B4-BE49-F238E27FC236}">
                <a16:creationId xmlns:a16="http://schemas.microsoft.com/office/drawing/2014/main" id="{1D66BFA0-77F9-C88C-B83E-4136C04B5A3C}"/>
              </a:ext>
            </a:extLst>
          </p:cNvPr>
          <p:cNvPicPr>
            <a:picLocks noChangeAspect="1"/>
          </p:cNvPicPr>
          <p:nvPr/>
        </p:nvPicPr>
        <p:blipFill>
          <a:blip r:embed="rId4" cstate="screen">
            <a:alphaModFix amt="40000"/>
            <a:extLst>
              <a:ext uri="{28A0092B-C50C-407E-A947-70E740481C1C}">
                <a14:useLocalDpi xmlns:a14="http://schemas.microsoft.com/office/drawing/2010/main"/>
              </a:ext>
            </a:extLst>
          </a:blip>
          <a:srcRect/>
          <a:stretch/>
        </p:blipFill>
        <p:spPr>
          <a:xfrm>
            <a:off x="8750526" y="2418693"/>
            <a:ext cx="2602907" cy="2801361"/>
          </a:xfrm>
          <a:prstGeom prst="rect">
            <a:avLst/>
          </a:prstGeom>
        </p:spPr>
      </p:pic>
      <p:pic>
        <p:nvPicPr>
          <p:cNvPr id="10" name="Picture 9" descr="Person holding smiling emoji">
            <a:extLst>
              <a:ext uri="{FF2B5EF4-FFF2-40B4-BE49-F238E27FC236}">
                <a16:creationId xmlns:a16="http://schemas.microsoft.com/office/drawing/2014/main" id="{14574C20-1F6B-C2FF-0667-EF52D0E31623}"/>
              </a:ext>
            </a:extLst>
          </p:cNvPr>
          <p:cNvPicPr>
            <a:picLocks noChangeAspect="1"/>
          </p:cNvPicPr>
          <p:nvPr/>
        </p:nvPicPr>
        <p:blipFill>
          <a:blip r:embed="rId5" cstate="screen">
            <a:alphaModFix amt="40000"/>
            <a:extLst>
              <a:ext uri="{28A0092B-C50C-407E-A947-70E740481C1C}">
                <a14:useLocalDpi xmlns:a14="http://schemas.microsoft.com/office/drawing/2010/main"/>
              </a:ext>
            </a:extLst>
          </a:blip>
          <a:srcRect/>
          <a:stretch/>
        </p:blipFill>
        <p:spPr>
          <a:xfrm>
            <a:off x="838570" y="2418694"/>
            <a:ext cx="2602907" cy="2801361"/>
          </a:xfrm>
          <a:prstGeom prst="rect">
            <a:avLst/>
          </a:prstGeom>
        </p:spPr>
      </p:pic>
      <p:sp>
        <p:nvSpPr>
          <p:cNvPr id="2" name="Title 1">
            <a:extLst>
              <a:ext uri="{FF2B5EF4-FFF2-40B4-BE49-F238E27FC236}">
                <a16:creationId xmlns:a16="http://schemas.microsoft.com/office/drawing/2014/main" id="{DCB8E7B3-CC9C-1296-2947-301AF7A2B49A}"/>
              </a:ext>
            </a:extLst>
          </p:cNvPr>
          <p:cNvSpPr>
            <a:spLocks noGrp="1"/>
          </p:cNvSpPr>
          <p:nvPr>
            <p:ph type="title"/>
          </p:nvPr>
        </p:nvSpPr>
        <p:spPr/>
        <p:txBody>
          <a:bodyPr>
            <a:normAutofit/>
          </a:bodyPr>
          <a:lstStyle/>
          <a:p>
            <a:r>
              <a:rPr lang="en-GB" dirty="0"/>
              <a:t>GEN-AI - </a:t>
            </a:r>
            <a:r>
              <a:rPr lang="es-ES" dirty="0"/>
              <a:t>CASOS DE USO</a:t>
            </a:r>
            <a:endParaRPr lang="en-SG" dirty="0"/>
          </a:p>
        </p:txBody>
      </p:sp>
      <p:graphicFrame>
        <p:nvGraphicFramePr>
          <p:cNvPr id="5" name="Content Placeholder 4">
            <a:extLst>
              <a:ext uri="{FF2B5EF4-FFF2-40B4-BE49-F238E27FC236}">
                <a16:creationId xmlns:a16="http://schemas.microsoft.com/office/drawing/2014/main" id="{4C62CA40-FF65-0C55-344B-FA4A0822CDC2}"/>
              </a:ext>
            </a:extLst>
          </p:cNvPr>
          <p:cNvGraphicFramePr>
            <a:graphicFrameLocks noGrp="1"/>
          </p:cNvGraphicFramePr>
          <p:nvPr>
            <p:ph idx="1"/>
          </p:nvPr>
        </p:nvGraphicFramePr>
        <p:xfrm>
          <a:off x="838569" y="2580057"/>
          <a:ext cx="10514863" cy="3712968"/>
        </p:xfrm>
        <a:graphic>
          <a:graphicData uri="http://schemas.openxmlformats.org/drawingml/2006/table">
            <a:tbl>
              <a:tblPr lastRow="1"/>
              <a:tblGrid>
                <a:gridCol w="2628716">
                  <a:extLst>
                    <a:ext uri="{9D8B030D-6E8A-4147-A177-3AD203B41FA5}">
                      <a16:colId xmlns:a16="http://schemas.microsoft.com/office/drawing/2014/main" val="2673008710"/>
                    </a:ext>
                  </a:extLst>
                </a:gridCol>
                <a:gridCol w="2628716">
                  <a:extLst>
                    <a:ext uri="{9D8B030D-6E8A-4147-A177-3AD203B41FA5}">
                      <a16:colId xmlns:a16="http://schemas.microsoft.com/office/drawing/2014/main" val="612547832"/>
                    </a:ext>
                  </a:extLst>
                </a:gridCol>
                <a:gridCol w="2628716">
                  <a:extLst>
                    <a:ext uri="{9D8B030D-6E8A-4147-A177-3AD203B41FA5}">
                      <a16:colId xmlns:a16="http://schemas.microsoft.com/office/drawing/2014/main" val="1616706000"/>
                    </a:ext>
                  </a:extLst>
                </a:gridCol>
                <a:gridCol w="2628716">
                  <a:extLst>
                    <a:ext uri="{9D8B030D-6E8A-4147-A177-3AD203B41FA5}">
                      <a16:colId xmlns:a16="http://schemas.microsoft.com/office/drawing/2014/main" val="1912294942"/>
                    </a:ext>
                  </a:extLst>
                </a:gridCol>
              </a:tblGrid>
              <a:tr h="2622280">
                <a:tc>
                  <a:txBody>
                    <a:bodyPr/>
                    <a:lstStyle/>
                    <a:p>
                      <a:pPr algn="ctr">
                        <a:lnSpc>
                          <a:spcPct val="150000"/>
                        </a:lnSpc>
                      </a:pPr>
                      <a:r>
                        <a:rPr lang="es-ES" sz="1400" b="0" dirty="0" err="1">
                          <a:solidFill>
                            <a:schemeClr val="bg1"/>
                          </a:solidFill>
                          <a:latin typeface="+mj-lt"/>
                        </a:rPr>
                        <a:t>Chatbots</a:t>
                      </a:r>
                      <a:r>
                        <a:rPr lang="es-ES" sz="1400" b="0" dirty="0">
                          <a:solidFill>
                            <a:schemeClr val="bg1"/>
                          </a:solidFill>
                          <a:latin typeface="+mj-lt"/>
                        </a:rPr>
                        <a:t> y asistentes virtuales</a:t>
                      </a:r>
                    </a:p>
                    <a:p>
                      <a:pPr algn="ctr">
                        <a:lnSpc>
                          <a:spcPct val="150000"/>
                        </a:lnSpc>
                      </a:pPr>
                      <a:r>
                        <a:rPr lang="es-ES" sz="1400" b="0" dirty="0">
                          <a:solidFill>
                            <a:schemeClr val="bg1"/>
                          </a:solidFill>
                          <a:latin typeface="+mj-lt"/>
                        </a:rPr>
                        <a:t>Asistencia a agentes</a:t>
                      </a:r>
                    </a:p>
                    <a:p>
                      <a:pPr algn="ctr">
                        <a:lnSpc>
                          <a:spcPct val="150000"/>
                        </a:lnSpc>
                      </a:pPr>
                      <a:r>
                        <a:rPr lang="es-ES" sz="1400" b="0" dirty="0">
                          <a:solidFill>
                            <a:schemeClr val="bg1"/>
                          </a:solidFill>
                          <a:latin typeface="+mj-lt"/>
                        </a:rPr>
                        <a:t>Análisis del centro de atención al cliente</a:t>
                      </a:r>
                    </a:p>
                  </a:txBody>
                  <a:tcPr marL="91434" marR="91434" marT="45717" marB="457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s-ES" sz="1400" b="0" i="0" kern="1200" dirty="0">
                          <a:solidFill>
                            <a:schemeClr val="bg1"/>
                          </a:solidFill>
                          <a:latin typeface="+mj-lt"/>
                          <a:ea typeface="Calibri"/>
                          <a:cs typeface="Calibri"/>
                        </a:rPr>
                        <a:t>Búsqueda conversacional</a:t>
                      </a:r>
                    </a:p>
                    <a:p>
                      <a:pPr algn="ctr">
                        <a:lnSpc>
                          <a:spcPct val="150000"/>
                        </a:lnSpc>
                      </a:pPr>
                      <a:r>
                        <a:rPr lang="es-ES" sz="1400" b="0" dirty="0">
                          <a:solidFill>
                            <a:schemeClr val="bg1"/>
                          </a:solidFill>
                          <a:latin typeface="+mj-lt"/>
                        </a:rPr>
                        <a:t>Localización de contenido</a:t>
                      </a:r>
                    </a:p>
                    <a:p>
                      <a:pPr algn="ctr">
                        <a:lnSpc>
                          <a:spcPct val="150000"/>
                        </a:lnSpc>
                      </a:pPr>
                      <a:r>
                        <a:rPr lang="es-ES" sz="1400" b="0" dirty="0">
                          <a:solidFill>
                            <a:schemeClr val="bg1"/>
                          </a:solidFill>
                          <a:latin typeface="+mj-lt"/>
                        </a:rPr>
                        <a:t>Generación de texto, imagen y video</a:t>
                      </a:r>
                    </a:p>
                    <a:p>
                      <a:pPr algn="ctr">
                        <a:lnSpc>
                          <a:spcPct val="150000"/>
                        </a:lnSpc>
                      </a:pPr>
                      <a:r>
                        <a:rPr lang="es-ES" sz="1400" b="0" i="0" kern="1200" dirty="0">
                          <a:solidFill>
                            <a:schemeClr val="bg1"/>
                          </a:solidFill>
                          <a:latin typeface="+mj-lt"/>
                          <a:ea typeface="Calibri"/>
                          <a:cs typeface="Calibri"/>
                        </a:rPr>
                        <a:t>Resumen de texto</a:t>
                      </a:r>
                    </a:p>
                    <a:p>
                      <a:pPr algn="ctr">
                        <a:lnSpc>
                          <a:spcPct val="150000"/>
                        </a:lnSpc>
                      </a:pPr>
                      <a:r>
                        <a:rPr lang="es-ES" sz="1400" b="0" dirty="0">
                          <a:solidFill>
                            <a:schemeClr val="bg1"/>
                          </a:solidFill>
                          <a:latin typeface="+mj-lt"/>
                        </a:rPr>
                        <a:t>Generación de código</a:t>
                      </a:r>
                    </a:p>
                  </a:txBody>
                  <a:tcPr marL="91434" marR="91434" marT="45717" marB="457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s-ES" sz="1400" b="0" i="0" kern="1200" dirty="0">
                          <a:solidFill>
                            <a:schemeClr val="bg1"/>
                          </a:solidFill>
                          <a:latin typeface="+mj-lt"/>
                          <a:ea typeface="Calibri"/>
                          <a:cs typeface="Calibri"/>
                        </a:rPr>
                        <a:t>Proceso de documentos</a:t>
                      </a:r>
                      <a:br>
                        <a:rPr lang="en-SG" sz="1400" b="0" dirty="0">
                          <a:solidFill>
                            <a:schemeClr val="bg1"/>
                          </a:solidFill>
                          <a:latin typeface="+mj-lt"/>
                        </a:rPr>
                      </a:br>
                      <a:r>
                        <a:rPr lang="es-ES" sz="1400" b="0" noProof="0" dirty="0">
                          <a:solidFill>
                            <a:schemeClr val="bg1"/>
                          </a:solidFill>
                          <a:latin typeface="+mj-lt"/>
                        </a:rPr>
                        <a:t>Moderación</a:t>
                      </a:r>
                      <a:r>
                        <a:rPr lang="en-SG" sz="1400" b="0" dirty="0">
                          <a:solidFill>
                            <a:schemeClr val="bg1"/>
                          </a:solidFill>
                          <a:latin typeface="+mj-lt"/>
                        </a:rPr>
                        <a:t> de </a:t>
                      </a:r>
                      <a:r>
                        <a:rPr lang="en-SG" sz="1400" b="0" dirty="0" err="1">
                          <a:solidFill>
                            <a:schemeClr val="bg1"/>
                          </a:solidFill>
                          <a:latin typeface="+mj-lt"/>
                        </a:rPr>
                        <a:t>contenido</a:t>
                      </a:r>
                      <a:r>
                        <a:rPr lang="en-SG" sz="1400" b="0" dirty="0">
                          <a:solidFill>
                            <a:schemeClr val="bg1"/>
                          </a:solidFill>
                          <a:latin typeface="+mj-lt"/>
                        </a:rPr>
                        <a:t>.</a:t>
                      </a:r>
                      <a:br>
                        <a:rPr lang="en-SG" sz="1400" b="0" dirty="0">
                          <a:solidFill>
                            <a:schemeClr val="bg1"/>
                          </a:solidFill>
                          <a:latin typeface="+mj-lt"/>
                        </a:rPr>
                      </a:br>
                      <a:r>
                        <a:rPr lang="es-ES" sz="1400" b="0" i="0" kern="1200" dirty="0">
                          <a:solidFill>
                            <a:schemeClr val="bg1"/>
                          </a:solidFill>
                          <a:latin typeface="+mj-lt"/>
                          <a:ea typeface="Calibri"/>
                          <a:cs typeface="Calibri"/>
                        </a:rPr>
                        <a:t>Creación de datos sintéticos</a:t>
                      </a:r>
                    </a:p>
                    <a:p>
                      <a:pPr algn="ctr">
                        <a:lnSpc>
                          <a:spcPct val="150000"/>
                        </a:lnSpc>
                      </a:pPr>
                      <a:r>
                        <a:rPr lang="en-SG" sz="1400" b="0" dirty="0" err="1">
                          <a:solidFill>
                            <a:schemeClr val="bg1"/>
                          </a:solidFill>
                          <a:latin typeface="+mj-lt"/>
                        </a:rPr>
                        <a:t>Asistencia</a:t>
                      </a:r>
                      <a:r>
                        <a:rPr lang="en-SG" sz="1400" b="0" dirty="0">
                          <a:solidFill>
                            <a:schemeClr val="bg1"/>
                          </a:solidFill>
                          <a:latin typeface="+mj-lt"/>
                        </a:rPr>
                        <a:t> </a:t>
                      </a:r>
                      <a:r>
                        <a:rPr lang="en-SG" sz="1400" b="0" dirty="0" err="1">
                          <a:solidFill>
                            <a:schemeClr val="bg1"/>
                          </a:solidFill>
                          <a:latin typeface="+mj-lt"/>
                        </a:rPr>
                        <a:t>en</a:t>
                      </a:r>
                      <a:r>
                        <a:rPr lang="en-SG" sz="1400" b="0" dirty="0">
                          <a:solidFill>
                            <a:schemeClr val="bg1"/>
                          </a:solidFill>
                          <a:latin typeface="+mj-lt"/>
                        </a:rPr>
                        <a:t> </a:t>
                      </a:r>
                      <a:r>
                        <a:rPr lang="en-SG" sz="1400" b="0" dirty="0" err="1">
                          <a:solidFill>
                            <a:schemeClr val="bg1"/>
                          </a:solidFill>
                          <a:latin typeface="+mj-lt"/>
                        </a:rPr>
                        <a:t>mantenimiento</a:t>
                      </a:r>
                      <a:br>
                        <a:rPr lang="en-SG" sz="1400" b="0" dirty="0">
                          <a:solidFill>
                            <a:schemeClr val="bg1"/>
                          </a:solidFill>
                          <a:latin typeface="+mj-lt"/>
                        </a:rPr>
                      </a:br>
                      <a:r>
                        <a:rPr lang="en-SG" sz="1400" b="0" dirty="0" err="1">
                          <a:solidFill>
                            <a:schemeClr val="bg1"/>
                          </a:solidFill>
                          <a:latin typeface="+mj-lt"/>
                        </a:rPr>
                        <a:t>Detección</a:t>
                      </a:r>
                      <a:r>
                        <a:rPr lang="en-SG" sz="1400" b="0" dirty="0">
                          <a:solidFill>
                            <a:schemeClr val="bg1"/>
                          </a:solidFill>
                          <a:latin typeface="+mj-lt"/>
                        </a:rPr>
                        <a:t> de </a:t>
                      </a:r>
                      <a:r>
                        <a:rPr lang="es-AR" sz="1400" b="0" noProof="0" dirty="0">
                          <a:solidFill>
                            <a:schemeClr val="bg1"/>
                          </a:solidFill>
                          <a:latin typeface="+mj-lt"/>
                        </a:rPr>
                        <a:t>anomalías</a:t>
                      </a:r>
                    </a:p>
                  </a:txBody>
                  <a:tcPr marL="91434" marR="91434" marT="45717" marB="457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ES" sz="1400" b="0" dirty="0">
                          <a:solidFill>
                            <a:schemeClr val="bg1"/>
                          </a:solidFill>
                          <a:latin typeface="+mj-lt"/>
                        </a:rPr>
                        <a:t>Creación de animaciones</a:t>
                      </a:r>
                    </a:p>
                    <a:p>
                      <a:pPr algn="ctr">
                        <a:lnSpc>
                          <a:spcPct val="150000"/>
                        </a:lnSpc>
                      </a:pPr>
                      <a:r>
                        <a:rPr lang="es-ES" sz="1400" b="0" dirty="0">
                          <a:solidFill>
                            <a:schemeClr val="bg1"/>
                          </a:solidFill>
                          <a:latin typeface="+mj-lt"/>
                        </a:rPr>
                        <a:t>Creación de música</a:t>
                      </a:r>
                    </a:p>
                    <a:p>
                      <a:pPr algn="ctr">
                        <a:lnSpc>
                          <a:spcPct val="150000"/>
                        </a:lnSpc>
                      </a:pPr>
                      <a:r>
                        <a:rPr lang="es-ES" sz="1400" b="0" dirty="0">
                          <a:solidFill>
                            <a:schemeClr val="bg1"/>
                          </a:solidFill>
                          <a:latin typeface="+mj-lt"/>
                        </a:rPr>
                        <a:t>Mejora de imágenes</a:t>
                      </a:r>
                    </a:p>
                    <a:p>
                      <a:pPr algn="ctr">
                        <a:lnSpc>
                          <a:spcPct val="150000"/>
                        </a:lnSpc>
                      </a:pPr>
                      <a:r>
                        <a:rPr lang="es-ES" sz="1400" b="0" dirty="0">
                          <a:solidFill>
                            <a:schemeClr val="bg1"/>
                          </a:solidFill>
                          <a:latin typeface="+mj-lt"/>
                        </a:rPr>
                        <a:t>Mejora de videos</a:t>
                      </a:r>
                    </a:p>
                    <a:p>
                      <a:pPr algn="ctr">
                        <a:lnSpc>
                          <a:spcPct val="150000"/>
                        </a:lnSpc>
                      </a:pPr>
                      <a:r>
                        <a:rPr lang="es-ES" sz="1400" b="0" dirty="0">
                          <a:solidFill>
                            <a:schemeClr val="bg1"/>
                          </a:solidFill>
                          <a:latin typeface="+mj-lt"/>
                        </a:rPr>
                        <a:t>Generación de contenidos para páginas web</a:t>
                      </a:r>
                      <a:endParaRPr lang="en-SG" sz="1400" b="0" dirty="0">
                        <a:solidFill>
                          <a:schemeClr val="bg1"/>
                        </a:solidFill>
                        <a:latin typeface="+mj-lt"/>
                      </a:endParaRPr>
                    </a:p>
                  </a:txBody>
                  <a:tcPr marL="91434" marR="91434" marT="45717" marB="4571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2382968"/>
                  </a:ext>
                </a:extLst>
              </a:tr>
              <a:tr h="1090688">
                <a:tc>
                  <a:txBody>
                    <a:bodyPr/>
                    <a:lstStyle/>
                    <a:p>
                      <a:pPr algn="ctr"/>
                      <a:r>
                        <a:rPr lang="es-ES" sz="1600" b="0" spc="300" dirty="0">
                          <a:solidFill>
                            <a:schemeClr val="accent4"/>
                          </a:solidFill>
                          <a:latin typeface="+mj-lt"/>
                        </a:rPr>
                        <a:t>MEJORAS DE EXPERIENCIA DEL CLIENTE</a:t>
                      </a:r>
                      <a:endParaRPr lang="en-SG" sz="1600" b="0" spc="300" dirty="0">
                        <a:solidFill>
                          <a:schemeClr val="accent4"/>
                        </a:solidFill>
                        <a:latin typeface="+mj-lt"/>
                      </a:endParaRPr>
                    </a:p>
                  </a:txBody>
                  <a:tcPr marL="91434" marR="91434"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alpha val="0"/>
                      </a:srgbClr>
                    </a:solidFill>
                  </a:tcPr>
                </a:tc>
                <a:tc>
                  <a:txBody>
                    <a:bodyPr/>
                    <a:lstStyle/>
                    <a:p>
                      <a:pPr algn="ctr"/>
                      <a:r>
                        <a:rPr lang="es-ES" sz="1600" b="0" spc="300" dirty="0">
                          <a:solidFill>
                            <a:schemeClr val="accent4"/>
                          </a:solidFill>
                          <a:latin typeface="+mj-lt"/>
                        </a:rPr>
                        <a:t>AUMENTO DE PRODUCTIVIDAD </a:t>
                      </a:r>
                    </a:p>
                    <a:p>
                      <a:pPr algn="ctr"/>
                      <a:r>
                        <a:rPr lang="es-ES" sz="1600" b="0" spc="300" dirty="0">
                          <a:solidFill>
                            <a:schemeClr val="accent4"/>
                          </a:solidFill>
                          <a:latin typeface="+mj-lt"/>
                        </a:rPr>
                        <a:t>DE EMPLEADOS</a:t>
                      </a:r>
                      <a:endParaRPr lang="en-SG" sz="1600" b="0" spc="300" dirty="0">
                        <a:solidFill>
                          <a:schemeClr val="accent4"/>
                        </a:solidFill>
                        <a:latin typeface="+mj-lt"/>
                      </a:endParaRPr>
                    </a:p>
                  </a:txBody>
                  <a:tcPr marL="91434" marR="91434"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alpha val="0"/>
                      </a:srgbClr>
                    </a:solidFill>
                  </a:tcPr>
                </a:tc>
                <a:tc>
                  <a:txBody>
                    <a:bodyPr/>
                    <a:lstStyle/>
                    <a:p>
                      <a:pPr algn="ctr"/>
                      <a:r>
                        <a:rPr lang="en-SG" sz="1600" b="0" spc="300" dirty="0">
                          <a:solidFill>
                            <a:schemeClr val="accent4"/>
                          </a:solidFill>
                          <a:latin typeface="+mj-lt"/>
                        </a:rPr>
                        <a:t>MEJORAS DE </a:t>
                      </a:r>
                    </a:p>
                    <a:p>
                      <a:pPr algn="ctr"/>
                      <a:r>
                        <a:rPr lang="en-SG" sz="1600" b="0" spc="300" dirty="0">
                          <a:solidFill>
                            <a:schemeClr val="accent4"/>
                          </a:solidFill>
                          <a:latin typeface="+mj-lt"/>
                        </a:rPr>
                        <a:t>OPERACIONES</a:t>
                      </a:r>
                    </a:p>
                  </a:txBody>
                  <a:tcPr marL="91434" marR="91434"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alpha val="0"/>
                      </a:srgbClr>
                    </a:solidFill>
                  </a:tcPr>
                </a:tc>
                <a:tc>
                  <a:txBody>
                    <a:bodyPr/>
                    <a:lstStyle/>
                    <a:p>
                      <a:pPr algn="ctr"/>
                      <a:r>
                        <a:rPr lang="en-SG" sz="1600" b="0" spc="300" dirty="0">
                          <a:solidFill>
                            <a:schemeClr val="accent4"/>
                          </a:solidFill>
                          <a:latin typeface="+mj-lt"/>
                        </a:rPr>
                        <a:t>CREATIVIDAD</a:t>
                      </a:r>
                    </a:p>
                  </a:txBody>
                  <a:tcPr marL="91434" marR="91434"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alpha val="0"/>
                      </a:srgbClr>
                    </a:solidFill>
                  </a:tcPr>
                </a:tc>
                <a:extLst>
                  <a:ext uri="{0D108BD9-81ED-4DB2-BD59-A6C34878D82A}">
                    <a16:rowId xmlns:a16="http://schemas.microsoft.com/office/drawing/2014/main" val="1651395144"/>
                  </a:ext>
                </a:extLst>
              </a:tr>
            </a:tbl>
          </a:graphicData>
        </a:graphic>
      </p:graphicFrame>
      <p:sp>
        <p:nvSpPr>
          <p:cNvPr id="7" name="TextBox 6">
            <a:extLst>
              <a:ext uri="{FF2B5EF4-FFF2-40B4-BE49-F238E27FC236}">
                <a16:creationId xmlns:a16="http://schemas.microsoft.com/office/drawing/2014/main" id="{073B9D7E-8D29-1569-1309-BFFA68D5FAB2}"/>
              </a:ext>
            </a:extLst>
          </p:cNvPr>
          <p:cNvSpPr txBox="1"/>
          <p:nvPr/>
        </p:nvSpPr>
        <p:spPr>
          <a:xfrm>
            <a:off x="838569" y="1484066"/>
            <a:ext cx="7034020" cy="307777"/>
          </a:xfrm>
          <a:prstGeom prst="rect">
            <a:avLst/>
          </a:prstGeom>
          <a:noFill/>
        </p:spPr>
        <p:txBody>
          <a:bodyPr wrap="square">
            <a:spAutoFit/>
          </a:bodyPr>
          <a:lstStyle/>
          <a:p>
            <a:pPr defTabSz="914358">
              <a:buClr>
                <a:srgbClr val="000000"/>
              </a:buClr>
            </a:pPr>
            <a:r>
              <a:rPr lang="es-ES" sz="1400" kern="0" dirty="0" err="1">
                <a:solidFill>
                  <a:prstClr val="white"/>
                </a:solidFill>
                <a:latin typeface="Calibri Light" panose="020F0302020204030204"/>
                <a:cs typeface="Arial"/>
                <a:sym typeface="Arial"/>
              </a:rPr>
              <a:t>GenAI</a:t>
            </a:r>
            <a:r>
              <a:rPr lang="es-ES" sz="1400" kern="0" dirty="0">
                <a:solidFill>
                  <a:prstClr val="white"/>
                </a:solidFill>
                <a:latin typeface="Calibri Light" panose="020F0302020204030204"/>
                <a:cs typeface="Arial"/>
                <a:sym typeface="Arial"/>
              </a:rPr>
              <a:t> ya se usa en una amplia gama de casos de uso, tales como:</a:t>
            </a:r>
            <a:endParaRPr lang="en-SG" sz="1400" kern="0" dirty="0">
              <a:solidFill>
                <a:prstClr val="white"/>
              </a:solidFill>
              <a:latin typeface="Calibri Light" panose="020F0302020204030204"/>
              <a:cs typeface="Arial"/>
              <a:sym typeface="Arial"/>
            </a:endParaRPr>
          </a:p>
        </p:txBody>
      </p:sp>
    </p:spTree>
    <p:extLst>
      <p:ext uri="{BB962C8B-B14F-4D97-AF65-F5344CB8AC3E}">
        <p14:creationId xmlns:p14="http://schemas.microsoft.com/office/powerpoint/2010/main" val="1569057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bstract background of dark mesh">
            <a:extLst>
              <a:ext uri="{FF2B5EF4-FFF2-40B4-BE49-F238E27FC236}">
                <a16:creationId xmlns:a16="http://schemas.microsoft.com/office/drawing/2014/main" id="{B7D79AD1-D37F-74F3-FD3F-DD19DE78F0C4}"/>
              </a:ext>
            </a:extLst>
          </p:cNvPr>
          <p:cNvPicPr>
            <a:picLocks noChangeAspect="1"/>
          </p:cNvPicPr>
          <p:nvPr/>
        </p:nvPicPr>
        <p:blipFill>
          <a:blip r:embed="rId2" cstate="screen">
            <a:alphaModFix amt="30000"/>
            <a:extLst>
              <a:ext uri="{28A0092B-C50C-407E-A947-70E740481C1C}">
                <a14:useLocalDpi xmlns:a14="http://schemas.microsoft.com/office/drawing/2010/main"/>
              </a:ext>
            </a:extLst>
          </a:blip>
          <a:stretch>
            <a:fillRect/>
          </a:stretch>
        </p:blipFill>
        <p:spPr>
          <a:xfrm>
            <a:off x="428" y="241"/>
            <a:ext cx="12191144" cy="6857519"/>
          </a:xfrm>
          <a:prstGeom prst="rect">
            <a:avLst/>
          </a:prstGeom>
        </p:spPr>
      </p:pic>
      <p:sp>
        <p:nvSpPr>
          <p:cNvPr id="2" name="Title 1">
            <a:extLst>
              <a:ext uri="{FF2B5EF4-FFF2-40B4-BE49-F238E27FC236}">
                <a16:creationId xmlns:a16="http://schemas.microsoft.com/office/drawing/2014/main" id="{3DF7EB26-5DC9-D4D5-50C2-64376C389C15}"/>
              </a:ext>
            </a:extLst>
          </p:cNvPr>
          <p:cNvSpPr>
            <a:spLocks noGrp="1"/>
          </p:cNvSpPr>
          <p:nvPr>
            <p:ph type="title"/>
          </p:nvPr>
        </p:nvSpPr>
        <p:spPr/>
        <p:txBody>
          <a:bodyPr/>
          <a:lstStyle/>
          <a:p>
            <a:r>
              <a:rPr lang="en-GB" dirty="0"/>
              <a:t>GEN-AI - </a:t>
            </a:r>
            <a:r>
              <a:rPr lang="es-ES" dirty="0"/>
              <a:t>EJEMPLOS POR INDUSTRIA</a:t>
            </a:r>
            <a:endParaRPr lang="en-SG" dirty="0"/>
          </a:p>
        </p:txBody>
      </p:sp>
      <p:sp>
        <p:nvSpPr>
          <p:cNvPr id="8" name="Freeform: Shape 7">
            <a:extLst>
              <a:ext uri="{FF2B5EF4-FFF2-40B4-BE49-F238E27FC236}">
                <a16:creationId xmlns:a16="http://schemas.microsoft.com/office/drawing/2014/main" id="{DC92B7D3-BE9E-7458-85E6-C697AF09E1AE}"/>
              </a:ext>
            </a:extLst>
          </p:cNvPr>
          <p:cNvSpPr/>
          <p:nvPr/>
        </p:nvSpPr>
        <p:spPr>
          <a:xfrm>
            <a:off x="1604842" y="1845356"/>
            <a:ext cx="4500124" cy="430851"/>
          </a:xfrm>
          <a:custGeom>
            <a:avLst/>
            <a:gdLst>
              <a:gd name="connsiteX0" fmla="*/ 0 w 9000877"/>
              <a:gd name="connsiteY0" fmla="*/ 0 h 430880"/>
              <a:gd name="connsiteX1" fmla="*/ 8785437 w 9000877"/>
              <a:gd name="connsiteY1" fmla="*/ 0 h 430880"/>
              <a:gd name="connsiteX2" fmla="*/ 9000877 w 9000877"/>
              <a:gd name="connsiteY2" fmla="*/ 215440 h 430880"/>
              <a:gd name="connsiteX3" fmla="*/ 8785437 w 9000877"/>
              <a:gd name="connsiteY3" fmla="*/ 430880 h 430880"/>
              <a:gd name="connsiteX4" fmla="*/ 0 w 9000877"/>
              <a:gd name="connsiteY4" fmla="*/ 430880 h 430880"/>
              <a:gd name="connsiteX5" fmla="*/ 0 w 9000877"/>
              <a:gd name="connsiteY5" fmla="*/ 0 h 4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00877" h="430880">
                <a:moveTo>
                  <a:pt x="9000877" y="430879"/>
                </a:moveTo>
                <a:lnTo>
                  <a:pt x="215440" y="430879"/>
                </a:lnTo>
                <a:lnTo>
                  <a:pt x="0" y="215440"/>
                </a:lnTo>
                <a:lnTo>
                  <a:pt x="215440" y="1"/>
                </a:lnTo>
                <a:lnTo>
                  <a:pt x="9000877" y="1"/>
                </a:lnTo>
                <a:lnTo>
                  <a:pt x="9000877" y="430879"/>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97705" tIns="45718" rIns="85338" bIns="45717" numCol="1" spcCol="1270" anchor="ctr" anchorCtr="0">
            <a:noAutofit/>
          </a:bodyPr>
          <a:lstStyle/>
          <a:p>
            <a:pPr defTabSz="533375">
              <a:lnSpc>
                <a:spcPct val="90000"/>
              </a:lnSpc>
              <a:spcBef>
                <a:spcPct val="0"/>
              </a:spcBef>
              <a:spcAft>
                <a:spcPct val="35000"/>
              </a:spcAft>
              <a:buClr>
                <a:srgbClr val="000000"/>
              </a:buClr>
            </a:pPr>
            <a:r>
              <a:rPr lang="es-ES" sz="1400" dirty="0">
                <a:solidFill>
                  <a:srgbClr val="FFC000"/>
                </a:solidFill>
                <a:latin typeface="Calibri Light" panose="020F0302020204030204"/>
                <a:sym typeface="Arial"/>
              </a:rPr>
              <a:t>AUTOMOCIÓN </a:t>
            </a:r>
          </a:p>
          <a:p>
            <a:pPr defTabSz="533375">
              <a:lnSpc>
                <a:spcPct val="90000"/>
              </a:lnSpc>
              <a:spcBef>
                <a:spcPct val="0"/>
              </a:spcBef>
              <a:spcAft>
                <a:spcPct val="35000"/>
              </a:spcAft>
              <a:buClr>
                <a:srgbClr val="000000"/>
              </a:buClr>
            </a:pPr>
            <a:r>
              <a:rPr lang="es-ES" sz="1400" dirty="0">
                <a:solidFill>
                  <a:prstClr val="white"/>
                </a:solidFill>
                <a:latin typeface="Calibri Light" panose="020F0302020204030204"/>
                <a:sym typeface="Arial"/>
              </a:rPr>
              <a:t>Vehículos autónomos, diseño de partes para mejorar la eficiencia del combustible.</a:t>
            </a:r>
            <a:endParaRPr lang="en-SG" sz="1400" dirty="0">
              <a:solidFill>
                <a:prstClr val="white"/>
              </a:solidFill>
              <a:latin typeface="Calibri Light" panose="020F0302020204030204"/>
              <a:sym typeface="Arial"/>
            </a:endParaRPr>
          </a:p>
        </p:txBody>
      </p:sp>
      <p:sp>
        <p:nvSpPr>
          <p:cNvPr id="9" name="Oval 8" descr="Car outline">
            <a:extLst>
              <a:ext uri="{FF2B5EF4-FFF2-40B4-BE49-F238E27FC236}">
                <a16:creationId xmlns:a16="http://schemas.microsoft.com/office/drawing/2014/main" id="{C2496234-78CE-A610-CC0F-2283FC38FF1E}"/>
              </a:ext>
            </a:extLst>
          </p:cNvPr>
          <p:cNvSpPr>
            <a:spLocks noChangeAspect="1"/>
          </p:cNvSpPr>
          <p:nvPr/>
        </p:nvSpPr>
        <p:spPr>
          <a:xfrm>
            <a:off x="941120" y="1764632"/>
            <a:ext cx="575960" cy="575960"/>
          </a:xfrm>
          <a:prstGeom prst="ellipse">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914358">
              <a:buClr>
                <a:srgbClr val="000000"/>
              </a:buClr>
            </a:pPr>
            <a:endParaRPr lang="en-SG" sz="1400" kern="0" dirty="0">
              <a:solidFill>
                <a:prstClr val="white">
                  <a:hueOff val="0"/>
                  <a:satOff val="0"/>
                  <a:lumOff val="0"/>
                  <a:alphaOff val="0"/>
                </a:prstClr>
              </a:solidFill>
              <a:latin typeface="Calibri" panose="020F0502020204030204"/>
              <a:sym typeface="Arial"/>
            </a:endParaRPr>
          </a:p>
        </p:txBody>
      </p:sp>
      <p:sp>
        <p:nvSpPr>
          <p:cNvPr id="10" name="Freeform: Shape 9">
            <a:extLst>
              <a:ext uri="{FF2B5EF4-FFF2-40B4-BE49-F238E27FC236}">
                <a16:creationId xmlns:a16="http://schemas.microsoft.com/office/drawing/2014/main" id="{9F62F0C3-B8D4-A467-729A-9D45F165DEC5}"/>
              </a:ext>
            </a:extLst>
          </p:cNvPr>
          <p:cNvSpPr/>
          <p:nvPr/>
        </p:nvSpPr>
        <p:spPr>
          <a:xfrm>
            <a:off x="1604842" y="3100273"/>
            <a:ext cx="4500124" cy="430851"/>
          </a:xfrm>
          <a:custGeom>
            <a:avLst/>
            <a:gdLst>
              <a:gd name="connsiteX0" fmla="*/ 0 w 9000877"/>
              <a:gd name="connsiteY0" fmla="*/ 0 h 430880"/>
              <a:gd name="connsiteX1" fmla="*/ 8785437 w 9000877"/>
              <a:gd name="connsiteY1" fmla="*/ 0 h 430880"/>
              <a:gd name="connsiteX2" fmla="*/ 9000877 w 9000877"/>
              <a:gd name="connsiteY2" fmla="*/ 215440 h 430880"/>
              <a:gd name="connsiteX3" fmla="*/ 8785437 w 9000877"/>
              <a:gd name="connsiteY3" fmla="*/ 430880 h 430880"/>
              <a:gd name="connsiteX4" fmla="*/ 0 w 9000877"/>
              <a:gd name="connsiteY4" fmla="*/ 430880 h 430880"/>
              <a:gd name="connsiteX5" fmla="*/ 0 w 9000877"/>
              <a:gd name="connsiteY5" fmla="*/ 0 h 4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00877" h="430880">
                <a:moveTo>
                  <a:pt x="9000877" y="430879"/>
                </a:moveTo>
                <a:lnTo>
                  <a:pt x="215440" y="430879"/>
                </a:lnTo>
                <a:lnTo>
                  <a:pt x="0" y="215440"/>
                </a:lnTo>
                <a:lnTo>
                  <a:pt x="215440" y="1"/>
                </a:lnTo>
                <a:lnTo>
                  <a:pt x="9000877" y="1"/>
                </a:lnTo>
                <a:lnTo>
                  <a:pt x="9000877" y="430879"/>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97705" tIns="45718" rIns="85338" bIns="45718" numCol="1" spcCol="1270" anchor="ctr" anchorCtr="0">
            <a:noAutofit/>
          </a:bodyPr>
          <a:lstStyle/>
          <a:p>
            <a:pPr defTabSz="533375">
              <a:lnSpc>
                <a:spcPct val="90000"/>
              </a:lnSpc>
              <a:spcBef>
                <a:spcPct val="0"/>
              </a:spcBef>
              <a:spcAft>
                <a:spcPct val="35000"/>
              </a:spcAft>
              <a:buClr>
                <a:srgbClr val="000000"/>
              </a:buClr>
            </a:pPr>
            <a:r>
              <a:rPr lang="es-ES" sz="1400" dirty="0">
                <a:solidFill>
                  <a:srgbClr val="FFC000"/>
                </a:solidFill>
                <a:latin typeface="Calibri Light" panose="020F0302020204030204"/>
                <a:sym typeface="Arial"/>
              </a:rPr>
              <a:t>HARDWARE TECNOLÓGICO </a:t>
            </a:r>
          </a:p>
          <a:p>
            <a:pPr defTabSz="533375">
              <a:lnSpc>
                <a:spcPct val="90000"/>
              </a:lnSpc>
              <a:spcBef>
                <a:spcPct val="0"/>
              </a:spcBef>
              <a:spcAft>
                <a:spcPct val="35000"/>
              </a:spcAft>
              <a:buClr>
                <a:srgbClr val="000000"/>
              </a:buClr>
            </a:pPr>
            <a:r>
              <a:rPr lang="es-ES" sz="1400" dirty="0">
                <a:solidFill>
                  <a:prstClr val="white"/>
                </a:solidFill>
                <a:latin typeface="Calibri Light" panose="020F0302020204030204"/>
                <a:sym typeface="Arial"/>
              </a:rPr>
              <a:t>Diseño de chips, robótica.</a:t>
            </a:r>
          </a:p>
        </p:txBody>
      </p:sp>
      <p:sp>
        <p:nvSpPr>
          <p:cNvPr id="11" name="Oval 10" descr="Processor outline">
            <a:extLst>
              <a:ext uri="{FF2B5EF4-FFF2-40B4-BE49-F238E27FC236}">
                <a16:creationId xmlns:a16="http://schemas.microsoft.com/office/drawing/2014/main" id="{0209AAD4-B640-AB8C-2DC9-A6B7D8C63BE6}"/>
              </a:ext>
            </a:extLst>
          </p:cNvPr>
          <p:cNvSpPr>
            <a:spLocks noChangeAspect="1"/>
          </p:cNvSpPr>
          <p:nvPr/>
        </p:nvSpPr>
        <p:spPr>
          <a:xfrm>
            <a:off x="941120" y="3019549"/>
            <a:ext cx="575960" cy="575960"/>
          </a:xfrm>
          <a:prstGeom prst="ellipse">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914358">
              <a:buClr>
                <a:srgbClr val="000000"/>
              </a:buClr>
            </a:pPr>
            <a:endParaRPr lang="en-SG" sz="1400" kern="0">
              <a:solidFill>
                <a:prstClr val="white">
                  <a:hueOff val="0"/>
                  <a:satOff val="0"/>
                  <a:lumOff val="0"/>
                  <a:alphaOff val="0"/>
                </a:prstClr>
              </a:solidFill>
              <a:latin typeface="Calibri" panose="020F0502020204030204"/>
              <a:sym typeface="Arial"/>
            </a:endParaRPr>
          </a:p>
        </p:txBody>
      </p:sp>
      <p:sp>
        <p:nvSpPr>
          <p:cNvPr id="12" name="Freeform: Shape 11">
            <a:extLst>
              <a:ext uri="{FF2B5EF4-FFF2-40B4-BE49-F238E27FC236}">
                <a16:creationId xmlns:a16="http://schemas.microsoft.com/office/drawing/2014/main" id="{27A9AA1C-197D-B539-D98E-1C0B6FE78A47}"/>
              </a:ext>
            </a:extLst>
          </p:cNvPr>
          <p:cNvSpPr/>
          <p:nvPr/>
        </p:nvSpPr>
        <p:spPr>
          <a:xfrm>
            <a:off x="1604842" y="4355192"/>
            <a:ext cx="4500124" cy="430851"/>
          </a:xfrm>
          <a:custGeom>
            <a:avLst/>
            <a:gdLst>
              <a:gd name="connsiteX0" fmla="*/ 0 w 9000877"/>
              <a:gd name="connsiteY0" fmla="*/ 0 h 430880"/>
              <a:gd name="connsiteX1" fmla="*/ 8785437 w 9000877"/>
              <a:gd name="connsiteY1" fmla="*/ 0 h 430880"/>
              <a:gd name="connsiteX2" fmla="*/ 9000877 w 9000877"/>
              <a:gd name="connsiteY2" fmla="*/ 215440 h 430880"/>
              <a:gd name="connsiteX3" fmla="*/ 8785437 w 9000877"/>
              <a:gd name="connsiteY3" fmla="*/ 430880 h 430880"/>
              <a:gd name="connsiteX4" fmla="*/ 0 w 9000877"/>
              <a:gd name="connsiteY4" fmla="*/ 430880 h 430880"/>
              <a:gd name="connsiteX5" fmla="*/ 0 w 9000877"/>
              <a:gd name="connsiteY5" fmla="*/ 0 h 4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00877" h="430880">
                <a:moveTo>
                  <a:pt x="9000877" y="430879"/>
                </a:moveTo>
                <a:lnTo>
                  <a:pt x="215440" y="430879"/>
                </a:lnTo>
                <a:lnTo>
                  <a:pt x="0" y="215440"/>
                </a:lnTo>
                <a:lnTo>
                  <a:pt x="215440" y="1"/>
                </a:lnTo>
                <a:lnTo>
                  <a:pt x="9000877" y="1"/>
                </a:lnTo>
                <a:lnTo>
                  <a:pt x="9000877" y="430879"/>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97705" tIns="45718" rIns="85338" bIns="45718" numCol="1" spcCol="1270" anchor="ctr" anchorCtr="0">
            <a:noAutofit/>
          </a:bodyPr>
          <a:lstStyle/>
          <a:p>
            <a:pPr defTabSz="533375">
              <a:lnSpc>
                <a:spcPct val="90000"/>
              </a:lnSpc>
              <a:spcBef>
                <a:spcPct val="0"/>
              </a:spcBef>
              <a:spcAft>
                <a:spcPct val="35000"/>
              </a:spcAft>
              <a:buClr>
                <a:srgbClr val="000000"/>
              </a:buClr>
            </a:pPr>
            <a:r>
              <a:rPr lang="es-ES" sz="1400" dirty="0">
                <a:solidFill>
                  <a:srgbClr val="FFC000"/>
                </a:solidFill>
                <a:latin typeface="Calibri Light" panose="020F0302020204030204"/>
                <a:sym typeface="Arial"/>
              </a:rPr>
              <a:t>MEDIOS Y ENTRETENIMIENTO</a:t>
            </a:r>
            <a:r>
              <a:rPr lang="es-ES" sz="1400" dirty="0">
                <a:solidFill>
                  <a:prstClr val="white"/>
                </a:solidFill>
                <a:latin typeface="Calibri Light" panose="020F0302020204030204"/>
                <a:sym typeface="Arial"/>
              </a:rPr>
              <a:t> </a:t>
            </a:r>
          </a:p>
          <a:p>
            <a:pPr defTabSz="533375">
              <a:lnSpc>
                <a:spcPct val="90000"/>
              </a:lnSpc>
              <a:spcBef>
                <a:spcPct val="0"/>
              </a:spcBef>
              <a:spcAft>
                <a:spcPct val="35000"/>
              </a:spcAft>
              <a:buClr>
                <a:srgbClr val="000000"/>
              </a:buClr>
            </a:pPr>
            <a:r>
              <a:rPr lang="es-ES" sz="1400" dirty="0">
                <a:solidFill>
                  <a:prstClr val="white"/>
                </a:solidFill>
                <a:latin typeface="Calibri Light" panose="020F0302020204030204"/>
                <a:sym typeface="Arial"/>
              </a:rPr>
              <a:t>Generación de videojuegos, mejora de contenido, síntesis de rostros, preservación y coloreado de películas.</a:t>
            </a:r>
          </a:p>
        </p:txBody>
      </p:sp>
      <p:sp>
        <p:nvSpPr>
          <p:cNvPr id="13" name="Oval 12" descr="Film strip outline">
            <a:extLst>
              <a:ext uri="{FF2B5EF4-FFF2-40B4-BE49-F238E27FC236}">
                <a16:creationId xmlns:a16="http://schemas.microsoft.com/office/drawing/2014/main" id="{0D87C64B-CBDD-BBBC-1885-6EFAFBEC3138}"/>
              </a:ext>
            </a:extLst>
          </p:cNvPr>
          <p:cNvSpPr>
            <a:spLocks noChangeAspect="1"/>
          </p:cNvSpPr>
          <p:nvPr/>
        </p:nvSpPr>
        <p:spPr>
          <a:xfrm>
            <a:off x="941120" y="4274468"/>
            <a:ext cx="575960" cy="575960"/>
          </a:xfrm>
          <a:prstGeom prst="ellipse">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914358">
              <a:buClr>
                <a:srgbClr val="000000"/>
              </a:buClr>
            </a:pPr>
            <a:endParaRPr lang="en-SG" sz="1400" kern="0">
              <a:solidFill>
                <a:prstClr val="white">
                  <a:hueOff val="0"/>
                  <a:satOff val="0"/>
                  <a:lumOff val="0"/>
                  <a:alphaOff val="0"/>
                </a:prstClr>
              </a:solidFill>
              <a:latin typeface="Calibri" panose="020F0502020204030204"/>
              <a:sym typeface="Arial"/>
            </a:endParaRPr>
          </a:p>
        </p:txBody>
      </p:sp>
      <p:sp>
        <p:nvSpPr>
          <p:cNvPr id="14" name="Freeform: Shape 13">
            <a:extLst>
              <a:ext uri="{FF2B5EF4-FFF2-40B4-BE49-F238E27FC236}">
                <a16:creationId xmlns:a16="http://schemas.microsoft.com/office/drawing/2014/main" id="{9B072DE6-BDD5-FDEB-70D0-D75C6B41AEB8}"/>
              </a:ext>
            </a:extLst>
          </p:cNvPr>
          <p:cNvSpPr/>
          <p:nvPr/>
        </p:nvSpPr>
        <p:spPr>
          <a:xfrm>
            <a:off x="1604842" y="5610109"/>
            <a:ext cx="4500124" cy="430851"/>
          </a:xfrm>
          <a:custGeom>
            <a:avLst/>
            <a:gdLst>
              <a:gd name="connsiteX0" fmla="*/ 0 w 9000877"/>
              <a:gd name="connsiteY0" fmla="*/ 0 h 430880"/>
              <a:gd name="connsiteX1" fmla="*/ 8785437 w 9000877"/>
              <a:gd name="connsiteY1" fmla="*/ 0 h 430880"/>
              <a:gd name="connsiteX2" fmla="*/ 9000877 w 9000877"/>
              <a:gd name="connsiteY2" fmla="*/ 215440 h 430880"/>
              <a:gd name="connsiteX3" fmla="*/ 8785437 w 9000877"/>
              <a:gd name="connsiteY3" fmla="*/ 430880 h 430880"/>
              <a:gd name="connsiteX4" fmla="*/ 0 w 9000877"/>
              <a:gd name="connsiteY4" fmla="*/ 430880 h 430880"/>
              <a:gd name="connsiteX5" fmla="*/ 0 w 9000877"/>
              <a:gd name="connsiteY5" fmla="*/ 0 h 4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00877" h="430880">
                <a:moveTo>
                  <a:pt x="9000877" y="430879"/>
                </a:moveTo>
                <a:lnTo>
                  <a:pt x="215440" y="430879"/>
                </a:lnTo>
                <a:lnTo>
                  <a:pt x="0" y="215440"/>
                </a:lnTo>
                <a:lnTo>
                  <a:pt x="215440" y="1"/>
                </a:lnTo>
                <a:lnTo>
                  <a:pt x="9000877" y="1"/>
                </a:lnTo>
                <a:lnTo>
                  <a:pt x="9000877" y="430879"/>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97705" tIns="45718" rIns="85338" bIns="45718" numCol="1" spcCol="1270" anchor="ctr" anchorCtr="0">
            <a:noAutofit/>
          </a:bodyPr>
          <a:lstStyle/>
          <a:p>
            <a:pPr defTabSz="533375">
              <a:lnSpc>
                <a:spcPct val="90000"/>
              </a:lnSpc>
              <a:spcBef>
                <a:spcPct val="0"/>
              </a:spcBef>
              <a:spcAft>
                <a:spcPct val="35000"/>
              </a:spcAft>
              <a:buClr>
                <a:srgbClr val="000000"/>
              </a:buClr>
            </a:pPr>
            <a:r>
              <a:rPr lang="es-ES" sz="1400" dirty="0">
                <a:solidFill>
                  <a:srgbClr val="FFC000"/>
                </a:solidFill>
                <a:latin typeface="Calibri Light" panose="020F0302020204030204"/>
                <a:sym typeface="Arial"/>
              </a:rPr>
              <a:t>SANIDAD</a:t>
            </a:r>
            <a:r>
              <a:rPr lang="es-ES" sz="1400" dirty="0">
                <a:solidFill>
                  <a:prstClr val="white"/>
                </a:solidFill>
                <a:latin typeface="Calibri Light" panose="020F0302020204030204"/>
                <a:sym typeface="Arial"/>
              </a:rPr>
              <a:t> </a:t>
            </a:r>
          </a:p>
          <a:p>
            <a:pPr defTabSz="533375">
              <a:lnSpc>
                <a:spcPct val="90000"/>
              </a:lnSpc>
              <a:spcBef>
                <a:spcPct val="0"/>
              </a:spcBef>
              <a:spcAft>
                <a:spcPct val="35000"/>
              </a:spcAft>
              <a:buClr>
                <a:srgbClr val="000000"/>
              </a:buClr>
            </a:pPr>
            <a:r>
              <a:rPr lang="es-ES" sz="1400" dirty="0">
                <a:solidFill>
                  <a:prstClr val="white"/>
                </a:solidFill>
                <a:latin typeface="Calibri Light" panose="020F0302020204030204"/>
                <a:sym typeface="Arial"/>
              </a:rPr>
              <a:t>Plegamiento de proteínas, desarrollo de medicamentos, medicina personalizada, mejora de imágenes médicas.</a:t>
            </a:r>
          </a:p>
        </p:txBody>
      </p:sp>
      <p:sp>
        <p:nvSpPr>
          <p:cNvPr id="15" name="Oval 14" descr="Heart with pulse outline">
            <a:extLst>
              <a:ext uri="{FF2B5EF4-FFF2-40B4-BE49-F238E27FC236}">
                <a16:creationId xmlns:a16="http://schemas.microsoft.com/office/drawing/2014/main" id="{38A3847A-397C-C6CE-838B-3BCC6C693CE2}"/>
              </a:ext>
            </a:extLst>
          </p:cNvPr>
          <p:cNvSpPr>
            <a:spLocks noChangeAspect="1"/>
          </p:cNvSpPr>
          <p:nvPr/>
        </p:nvSpPr>
        <p:spPr>
          <a:xfrm>
            <a:off x="941120" y="5529385"/>
            <a:ext cx="575960" cy="575960"/>
          </a:xfrm>
          <a:prstGeom prst="ellipse">
            <a:avLst/>
          </a:prstGeom>
          <a:blipFill>
            <a:blip r:embed="rId9">
              <a:extLst>
                <a:ext uri="{96DAC541-7B7A-43D3-8B79-37D633B846F1}">
                  <asvg:svgBlip xmlns:asvg="http://schemas.microsoft.com/office/drawing/2016/SVG/main" r:embed="rId10"/>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914358">
              <a:buClr>
                <a:srgbClr val="000000"/>
              </a:buClr>
            </a:pPr>
            <a:endParaRPr lang="en-SG" sz="1400" kern="0">
              <a:solidFill>
                <a:prstClr val="white">
                  <a:hueOff val="0"/>
                  <a:satOff val="0"/>
                  <a:lumOff val="0"/>
                  <a:alphaOff val="0"/>
                </a:prstClr>
              </a:solidFill>
              <a:latin typeface="Calibri" panose="020F0502020204030204"/>
              <a:sym typeface="Arial"/>
            </a:endParaRPr>
          </a:p>
        </p:txBody>
      </p:sp>
      <p:sp>
        <p:nvSpPr>
          <p:cNvPr id="16" name="Freeform: Shape 15">
            <a:extLst>
              <a:ext uri="{FF2B5EF4-FFF2-40B4-BE49-F238E27FC236}">
                <a16:creationId xmlns:a16="http://schemas.microsoft.com/office/drawing/2014/main" id="{7E6E44AE-BE9E-BEAD-ACFA-59B2B2A5FDD3}"/>
              </a:ext>
            </a:extLst>
          </p:cNvPr>
          <p:cNvSpPr/>
          <p:nvPr/>
        </p:nvSpPr>
        <p:spPr>
          <a:xfrm>
            <a:off x="6950033" y="1845361"/>
            <a:ext cx="4500124" cy="430851"/>
          </a:xfrm>
          <a:custGeom>
            <a:avLst/>
            <a:gdLst>
              <a:gd name="connsiteX0" fmla="*/ 0 w 9000877"/>
              <a:gd name="connsiteY0" fmla="*/ 0 h 430880"/>
              <a:gd name="connsiteX1" fmla="*/ 8785437 w 9000877"/>
              <a:gd name="connsiteY1" fmla="*/ 0 h 430880"/>
              <a:gd name="connsiteX2" fmla="*/ 9000877 w 9000877"/>
              <a:gd name="connsiteY2" fmla="*/ 215440 h 430880"/>
              <a:gd name="connsiteX3" fmla="*/ 8785437 w 9000877"/>
              <a:gd name="connsiteY3" fmla="*/ 430880 h 430880"/>
              <a:gd name="connsiteX4" fmla="*/ 0 w 9000877"/>
              <a:gd name="connsiteY4" fmla="*/ 430880 h 430880"/>
              <a:gd name="connsiteX5" fmla="*/ 0 w 9000877"/>
              <a:gd name="connsiteY5" fmla="*/ 0 h 4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00877" h="430880">
                <a:moveTo>
                  <a:pt x="9000877" y="430879"/>
                </a:moveTo>
                <a:lnTo>
                  <a:pt x="215440" y="430879"/>
                </a:lnTo>
                <a:lnTo>
                  <a:pt x="0" y="215440"/>
                </a:lnTo>
                <a:lnTo>
                  <a:pt x="215440" y="1"/>
                </a:lnTo>
                <a:lnTo>
                  <a:pt x="9000877" y="1"/>
                </a:lnTo>
                <a:lnTo>
                  <a:pt x="9000877" y="430879"/>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97705" tIns="45718" rIns="85338" bIns="45717" numCol="1" spcCol="1270" anchor="ctr" anchorCtr="0">
            <a:noAutofit/>
          </a:bodyPr>
          <a:lstStyle/>
          <a:p>
            <a:pPr defTabSz="533375">
              <a:lnSpc>
                <a:spcPct val="90000"/>
              </a:lnSpc>
              <a:spcBef>
                <a:spcPct val="0"/>
              </a:spcBef>
              <a:spcAft>
                <a:spcPct val="35000"/>
              </a:spcAft>
              <a:buClr>
                <a:srgbClr val="000000"/>
              </a:buClr>
            </a:pPr>
            <a:r>
              <a:rPr lang="es-ES" sz="1400" dirty="0">
                <a:solidFill>
                  <a:srgbClr val="FFC000"/>
                </a:solidFill>
                <a:latin typeface="Calibri Light" panose="020F0302020204030204"/>
                <a:sym typeface="Arial"/>
              </a:rPr>
              <a:t>COMUNICACIONES</a:t>
            </a:r>
            <a:r>
              <a:rPr lang="es-ES" sz="1400" dirty="0">
                <a:solidFill>
                  <a:prstClr val="white"/>
                </a:solidFill>
                <a:latin typeface="Calibri Light" panose="020F0302020204030204"/>
                <a:sym typeface="Arial"/>
              </a:rPr>
              <a:t> </a:t>
            </a:r>
          </a:p>
          <a:p>
            <a:pPr defTabSz="533375">
              <a:lnSpc>
                <a:spcPct val="90000"/>
              </a:lnSpc>
              <a:spcBef>
                <a:spcPct val="0"/>
              </a:spcBef>
              <a:spcAft>
                <a:spcPct val="35000"/>
              </a:spcAft>
              <a:buClr>
                <a:srgbClr val="000000"/>
              </a:buClr>
            </a:pPr>
            <a:r>
              <a:rPr lang="es-ES" sz="1400" dirty="0" err="1">
                <a:solidFill>
                  <a:prstClr val="white"/>
                </a:solidFill>
                <a:latin typeface="Calibri Light" panose="020F0302020204030204"/>
                <a:sym typeface="Arial"/>
              </a:rPr>
              <a:t>Chatbots</a:t>
            </a:r>
            <a:r>
              <a:rPr lang="es-ES" sz="1400" dirty="0">
                <a:solidFill>
                  <a:prstClr val="white"/>
                </a:solidFill>
                <a:latin typeface="Calibri Light" panose="020F0302020204030204"/>
                <a:sym typeface="Arial"/>
              </a:rPr>
              <a:t>, Agentes IA, preguntas y respuestas, búsqueda.</a:t>
            </a:r>
          </a:p>
        </p:txBody>
      </p:sp>
      <p:sp>
        <p:nvSpPr>
          <p:cNvPr id="17" name="Oval 16" descr="Chat outline">
            <a:extLst>
              <a:ext uri="{FF2B5EF4-FFF2-40B4-BE49-F238E27FC236}">
                <a16:creationId xmlns:a16="http://schemas.microsoft.com/office/drawing/2014/main" id="{DACA7FC7-38CF-58BE-0BCF-ACF9CB64E80B}"/>
              </a:ext>
            </a:extLst>
          </p:cNvPr>
          <p:cNvSpPr>
            <a:spLocks noChangeAspect="1"/>
          </p:cNvSpPr>
          <p:nvPr/>
        </p:nvSpPr>
        <p:spPr>
          <a:xfrm>
            <a:off x="6286311" y="1764637"/>
            <a:ext cx="575960" cy="575960"/>
          </a:xfrm>
          <a:prstGeom prst="ellipse">
            <a:avLst/>
          </a:prstGeom>
          <a:blipFill>
            <a:blip r:embed="rId11">
              <a:extLst>
                <a:ext uri="{96DAC541-7B7A-43D3-8B79-37D633B846F1}">
                  <asvg:svgBlip xmlns:asvg="http://schemas.microsoft.com/office/drawing/2016/SVG/main" r:embed="rId12"/>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914358">
              <a:buClr>
                <a:srgbClr val="000000"/>
              </a:buClr>
            </a:pPr>
            <a:endParaRPr lang="en-SG" sz="1400" kern="0">
              <a:solidFill>
                <a:prstClr val="white">
                  <a:hueOff val="0"/>
                  <a:satOff val="0"/>
                  <a:lumOff val="0"/>
                  <a:alphaOff val="0"/>
                </a:prstClr>
              </a:solidFill>
              <a:latin typeface="Calibri" panose="020F0502020204030204"/>
              <a:sym typeface="Arial"/>
            </a:endParaRPr>
          </a:p>
        </p:txBody>
      </p:sp>
      <p:sp>
        <p:nvSpPr>
          <p:cNvPr id="18" name="Freeform: Shape 17">
            <a:extLst>
              <a:ext uri="{FF2B5EF4-FFF2-40B4-BE49-F238E27FC236}">
                <a16:creationId xmlns:a16="http://schemas.microsoft.com/office/drawing/2014/main" id="{C11F764A-769B-83A9-3D3D-C8B1A99E34BA}"/>
              </a:ext>
            </a:extLst>
          </p:cNvPr>
          <p:cNvSpPr/>
          <p:nvPr/>
        </p:nvSpPr>
        <p:spPr>
          <a:xfrm>
            <a:off x="6950033" y="3100277"/>
            <a:ext cx="4500124" cy="430851"/>
          </a:xfrm>
          <a:custGeom>
            <a:avLst/>
            <a:gdLst>
              <a:gd name="connsiteX0" fmla="*/ 0 w 9000877"/>
              <a:gd name="connsiteY0" fmla="*/ 0 h 430880"/>
              <a:gd name="connsiteX1" fmla="*/ 8785437 w 9000877"/>
              <a:gd name="connsiteY1" fmla="*/ 0 h 430880"/>
              <a:gd name="connsiteX2" fmla="*/ 9000877 w 9000877"/>
              <a:gd name="connsiteY2" fmla="*/ 215440 h 430880"/>
              <a:gd name="connsiteX3" fmla="*/ 8785437 w 9000877"/>
              <a:gd name="connsiteY3" fmla="*/ 430880 h 430880"/>
              <a:gd name="connsiteX4" fmla="*/ 0 w 9000877"/>
              <a:gd name="connsiteY4" fmla="*/ 430880 h 430880"/>
              <a:gd name="connsiteX5" fmla="*/ 0 w 9000877"/>
              <a:gd name="connsiteY5" fmla="*/ 0 h 4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00877" h="430880">
                <a:moveTo>
                  <a:pt x="9000877" y="430879"/>
                </a:moveTo>
                <a:lnTo>
                  <a:pt x="215440" y="430879"/>
                </a:lnTo>
                <a:lnTo>
                  <a:pt x="0" y="215440"/>
                </a:lnTo>
                <a:lnTo>
                  <a:pt x="215440" y="1"/>
                </a:lnTo>
                <a:lnTo>
                  <a:pt x="9000877" y="1"/>
                </a:lnTo>
                <a:lnTo>
                  <a:pt x="9000877" y="430879"/>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97705" tIns="45718" rIns="85338" bIns="45717" numCol="1" spcCol="1270" anchor="ctr" anchorCtr="0">
            <a:noAutofit/>
          </a:bodyPr>
          <a:lstStyle/>
          <a:p>
            <a:pPr defTabSz="533375">
              <a:lnSpc>
                <a:spcPct val="90000"/>
              </a:lnSpc>
              <a:spcBef>
                <a:spcPct val="0"/>
              </a:spcBef>
              <a:spcAft>
                <a:spcPct val="35000"/>
              </a:spcAft>
              <a:buClr>
                <a:srgbClr val="000000"/>
              </a:buClr>
            </a:pPr>
            <a:r>
              <a:rPr lang="es-ES" sz="1400" dirty="0">
                <a:solidFill>
                  <a:srgbClr val="FFC000"/>
                </a:solidFill>
                <a:latin typeface="Calibri Light" panose="020F0302020204030204"/>
                <a:sym typeface="Arial"/>
              </a:rPr>
              <a:t>BIENES DE CONSUMO</a:t>
            </a:r>
            <a:r>
              <a:rPr lang="es-ES" sz="1400" dirty="0">
                <a:solidFill>
                  <a:prstClr val="white"/>
                </a:solidFill>
                <a:latin typeface="Calibri Light" panose="020F0302020204030204"/>
                <a:sym typeface="Arial"/>
              </a:rPr>
              <a:t> </a:t>
            </a:r>
          </a:p>
          <a:p>
            <a:pPr defTabSz="533375">
              <a:lnSpc>
                <a:spcPct val="90000"/>
              </a:lnSpc>
              <a:spcBef>
                <a:spcPct val="0"/>
              </a:spcBef>
              <a:spcAft>
                <a:spcPct val="35000"/>
              </a:spcAft>
              <a:buClr>
                <a:srgbClr val="000000"/>
              </a:buClr>
            </a:pPr>
            <a:r>
              <a:rPr lang="es-ES" sz="1400" dirty="0">
                <a:solidFill>
                  <a:prstClr val="white"/>
                </a:solidFill>
                <a:latin typeface="Calibri Light" panose="020F0302020204030204"/>
                <a:sym typeface="Arial"/>
              </a:rPr>
              <a:t>Optimización de precios e inventario, correcta categorización de productos y marcas.</a:t>
            </a:r>
          </a:p>
        </p:txBody>
      </p:sp>
      <p:sp>
        <p:nvSpPr>
          <p:cNvPr id="19" name="Oval 18" descr="Good Inventory outline">
            <a:extLst>
              <a:ext uri="{FF2B5EF4-FFF2-40B4-BE49-F238E27FC236}">
                <a16:creationId xmlns:a16="http://schemas.microsoft.com/office/drawing/2014/main" id="{A97088F1-7BE5-3702-ABBB-B4C46BB492CC}"/>
              </a:ext>
            </a:extLst>
          </p:cNvPr>
          <p:cNvSpPr>
            <a:spLocks noChangeAspect="1"/>
          </p:cNvSpPr>
          <p:nvPr/>
        </p:nvSpPr>
        <p:spPr>
          <a:xfrm>
            <a:off x="6286311" y="3019554"/>
            <a:ext cx="575960" cy="575960"/>
          </a:xfrm>
          <a:prstGeom prst="ellipse">
            <a:avLst/>
          </a:prstGeom>
          <a:blipFill>
            <a:blip r:embed="rId13">
              <a:extLst>
                <a:ext uri="{96DAC541-7B7A-43D3-8B79-37D633B846F1}">
                  <asvg:svgBlip xmlns:asvg="http://schemas.microsoft.com/office/drawing/2016/SVG/main" r:embed="rId14"/>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914358">
              <a:buClr>
                <a:srgbClr val="000000"/>
              </a:buClr>
            </a:pPr>
            <a:endParaRPr lang="en-SG" sz="1400" kern="0">
              <a:solidFill>
                <a:prstClr val="white">
                  <a:hueOff val="0"/>
                  <a:satOff val="0"/>
                  <a:lumOff val="0"/>
                  <a:alphaOff val="0"/>
                </a:prstClr>
              </a:solidFill>
              <a:latin typeface="Calibri" panose="020F0502020204030204"/>
              <a:sym typeface="Arial"/>
            </a:endParaRPr>
          </a:p>
        </p:txBody>
      </p:sp>
      <p:sp>
        <p:nvSpPr>
          <p:cNvPr id="20" name="Freeform: Shape 19">
            <a:extLst>
              <a:ext uri="{FF2B5EF4-FFF2-40B4-BE49-F238E27FC236}">
                <a16:creationId xmlns:a16="http://schemas.microsoft.com/office/drawing/2014/main" id="{993B8270-2029-1115-3A4E-D6291A845626}"/>
              </a:ext>
            </a:extLst>
          </p:cNvPr>
          <p:cNvSpPr/>
          <p:nvPr/>
        </p:nvSpPr>
        <p:spPr>
          <a:xfrm>
            <a:off x="6950033" y="4355193"/>
            <a:ext cx="4500124" cy="430851"/>
          </a:xfrm>
          <a:custGeom>
            <a:avLst/>
            <a:gdLst>
              <a:gd name="connsiteX0" fmla="*/ 0 w 9000877"/>
              <a:gd name="connsiteY0" fmla="*/ 0 h 430880"/>
              <a:gd name="connsiteX1" fmla="*/ 8785437 w 9000877"/>
              <a:gd name="connsiteY1" fmla="*/ 0 h 430880"/>
              <a:gd name="connsiteX2" fmla="*/ 9000877 w 9000877"/>
              <a:gd name="connsiteY2" fmla="*/ 215440 h 430880"/>
              <a:gd name="connsiteX3" fmla="*/ 8785437 w 9000877"/>
              <a:gd name="connsiteY3" fmla="*/ 430880 h 430880"/>
              <a:gd name="connsiteX4" fmla="*/ 0 w 9000877"/>
              <a:gd name="connsiteY4" fmla="*/ 430880 h 430880"/>
              <a:gd name="connsiteX5" fmla="*/ 0 w 9000877"/>
              <a:gd name="connsiteY5" fmla="*/ 0 h 4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00877" h="430880">
                <a:moveTo>
                  <a:pt x="9000877" y="430879"/>
                </a:moveTo>
                <a:lnTo>
                  <a:pt x="215440" y="430879"/>
                </a:lnTo>
                <a:lnTo>
                  <a:pt x="0" y="215440"/>
                </a:lnTo>
                <a:lnTo>
                  <a:pt x="215440" y="1"/>
                </a:lnTo>
                <a:lnTo>
                  <a:pt x="9000877" y="1"/>
                </a:lnTo>
                <a:lnTo>
                  <a:pt x="9000877" y="430879"/>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97705" tIns="45718" rIns="85338" bIns="45717" numCol="1" spcCol="1270" anchor="ctr" anchorCtr="0">
            <a:noAutofit/>
          </a:bodyPr>
          <a:lstStyle/>
          <a:p>
            <a:pPr defTabSz="533375">
              <a:lnSpc>
                <a:spcPct val="90000"/>
              </a:lnSpc>
              <a:spcBef>
                <a:spcPct val="0"/>
              </a:spcBef>
              <a:spcAft>
                <a:spcPct val="35000"/>
              </a:spcAft>
              <a:buClr>
                <a:srgbClr val="000000"/>
              </a:buClr>
            </a:pPr>
            <a:r>
              <a:rPr lang="es-ES" sz="1400" dirty="0">
                <a:solidFill>
                  <a:srgbClr val="FFC000"/>
                </a:solidFill>
                <a:latin typeface="Calibri Light" panose="020F0302020204030204"/>
                <a:sym typeface="Arial"/>
              </a:rPr>
              <a:t>ENERGÍA Y SERVICIOS PÚBLICOS</a:t>
            </a:r>
            <a:r>
              <a:rPr lang="es-ES" sz="1400" dirty="0">
                <a:solidFill>
                  <a:prstClr val="white"/>
                </a:solidFill>
                <a:latin typeface="Calibri Light" panose="020F0302020204030204"/>
                <a:sym typeface="Arial"/>
              </a:rPr>
              <a:t> </a:t>
            </a:r>
          </a:p>
          <a:p>
            <a:pPr defTabSz="533375">
              <a:lnSpc>
                <a:spcPct val="90000"/>
              </a:lnSpc>
              <a:spcBef>
                <a:spcPct val="0"/>
              </a:spcBef>
              <a:spcAft>
                <a:spcPct val="35000"/>
              </a:spcAft>
              <a:buClr>
                <a:srgbClr val="000000"/>
              </a:buClr>
            </a:pPr>
            <a:r>
              <a:rPr lang="es-ES" sz="1400" dirty="0">
                <a:solidFill>
                  <a:prstClr val="white"/>
                </a:solidFill>
                <a:latin typeface="Calibri Light" panose="020F0302020204030204"/>
                <a:sym typeface="Arial"/>
              </a:rPr>
              <a:t>Diseño de fuentes de energía renovable optimizadas por ubicación geográfica, mantenimiento predictivo.</a:t>
            </a:r>
          </a:p>
        </p:txBody>
      </p:sp>
      <p:sp>
        <p:nvSpPr>
          <p:cNvPr id="21" name="Oval 20" descr="Wind Turbines outline">
            <a:extLst>
              <a:ext uri="{FF2B5EF4-FFF2-40B4-BE49-F238E27FC236}">
                <a16:creationId xmlns:a16="http://schemas.microsoft.com/office/drawing/2014/main" id="{0E13381B-70D4-6122-14A9-EAAAD41025DF}"/>
              </a:ext>
            </a:extLst>
          </p:cNvPr>
          <p:cNvSpPr>
            <a:spLocks noChangeAspect="1"/>
          </p:cNvSpPr>
          <p:nvPr/>
        </p:nvSpPr>
        <p:spPr>
          <a:xfrm>
            <a:off x="6286311" y="4274471"/>
            <a:ext cx="575960" cy="575960"/>
          </a:xfrm>
          <a:prstGeom prst="ellipse">
            <a:avLst/>
          </a:prstGeom>
          <a:blipFill>
            <a:blip r:embed="rId15">
              <a:extLst>
                <a:ext uri="{96DAC541-7B7A-43D3-8B79-37D633B846F1}">
                  <asvg:svgBlip xmlns:asvg="http://schemas.microsoft.com/office/drawing/2016/SVG/main" r:embed="rId16"/>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914358">
              <a:buClr>
                <a:srgbClr val="000000"/>
              </a:buClr>
            </a:pPr>
            <a:endParaRPr lang="en-SG" sz="1400" kern="0">
              <a:solidFill>
                <a:prstClr val="white">
                  <a:hueOff val="0"/>
                  <a:satOff val="0"/>
                  <a:lumOff val="0"/>
                  <a:alphaOff val="0"/>
                </a:prstClr>
              </a:solidFill>
              <a:latin typeface="Calibri" panose="020F0502020204030204"/>
              <a:sym typeface="Arial"/>
            </a:endParaRPr>
          </a:p>
        </p:txBody>
      </p:sp>
      <p:sp>
        <p:nvSpPr>
          <p:cNvPr id="22" name="Freeform: Shape 21">
            <a:extLst>
              <a:ext uri="{FF2B5EF4-FFF2-40B4-BE49-F238E27FC236}">
                <a16:creationId xmlns:a16="http://schemas.microsoft.com/office/drawing/2014/main" id="{8BE264F9-22AD-EACE-99B3-60B81B5E161B}"/>
              </a:ext>
            </a:extLst>
          </p:cNvPr>
          <p:cNvSpPr/>
          <p:nvPr/>
        </p:nvSpPr>
        <p:spPr>
          <a:xfrm>
            <a:off x="6950033" y="5610110"/>
            <a:ext cx="4500124" cy="430851"/>
          </a:xfrm>
          <a:custGeom>
            <a:avLst/>
            <a:gdLst>
              <a:gd name="connsiteX0" fmla="*/ 0 w 9000877"/>
              <a:gd name="connsiteY0" fmla="*/ 0 h 430880"/>
              <a:gd name="connsiteX1" fmla="*/ 8785437 w 9000877"/>
              <a:gd name="connsiteY1" fmla="*/ 0 h 430880"/>
              <a:gd name="connsiteX2" fmla="*/ 9000877 w 9000877"/>
              <a:gd name="connsiteY2" fmla="*/ 215440 h 430880"/>
              <a:gd name="connsiteX3" fmla="*/ 8785437 w 9000877"/>
              <a:gd name="connsiteY3" fmla="*/ 430880 h 430880"/>
              <a:gd name="connsiteX4" fmla="*/ 0 w 9000877"/>
              <a:gd name="connsiteY4" fmla="*/ 430880 h 430880"/>
              <a:gd name="connsiteX5" fmla="*/ 0 w 9000877"/>
              <a:gd name="connsiteY5" fmla="*/ 0 h 4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00877" h="430880">
                <a:moveTo>
                  <a:pt x="9000877" y="430879"/>
                </a:moveTo>
                <a:lnTo>
                  <a:pt x="215440" y="430879"/>
                </a:lnTo>
                <a:lnTo>
                  <a:pt x="0" y="215440"/>
                </a:lnTo>
                <a:lnTo>
                  <a:pt x="215440" y="1"/>
                </a:lnTo>
                <a:lnTo>
                  <a:pt x="9000877" y="1"/>
                </a:lnTo>
                <a:lnTo>
                  <a:pt x="9000877" y="430879"/>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97705" tIns="45718" rIns="85338" bIns="45717" numCol="1" spcCol="1270" anchor="ctr" anchorCtr="0">
            <a:noAutofit/>
          </a:bodyPr>
          <a:lstStyle/>
          <a:p>
            <a:pPr defTabSz="533375">
              <a:lnSpc>
                <a:spcPct val="90000"/>
              </a:lnSpc>
              <a:spcBef>
                <a:spcPct val="0"/>
              </a:spcBef>
              <a:spcAft>
                <a:spcPct val="35000"/>
              </a:spcAft>
              <a:buClr>
                <a:srgbClr val="000000"/>
              </a:buClr>
            </a:pPr>
            <a:r>
              <a:rPr lang="es-ES" sz="1400" dirty="0">
                <a:solidFill>
                  <a:srgbClr val="FFC000"/>
                </a:solidFill>
                <a:latin typeface="Calibri Light" panose="020F0302020204030204"/>
                <a:sym typeface="Arial"/>
              </a:rPr>
              <a:t>SERVICIOS FINANCIEROS</a:t>
            </a:r>
            <a:r>
              <a:rPr lang="es-ES" sz="1400" dirty="0">
                <a:solidFill>
                  <a:prstClr val="white"/>
                </a:solidFill>
                <a:latin typeface="Calibri Light" panose="020F0302020204030204"/>
                <a:sym typeface="Arial"/>
              </a:rPr>
              <a:t> </a:t>
            </a:r>
          </a:p>
          <a:p>
            <a:pPr defTabSz="533375">
              <a:lnSpc>
                <a:spcPct val="90000"/>
              </a:lnSpc>
              <a:spcBef>
                <a:spcPct val="0"/>
              </a:spcBef>
              <a:spcAft>
                <a:spcPct val="35000"/>
              </a:spcAft>
              <a:buClr>
                <a:srgbClr val="000000"/>
              </a:buClr>
            </a:pPr>
            <a:r>
              <a:rPr lang="es-ES" sz="1400" dirty="0">
                <a:solidFill>
                  <a:prstClr val="white"/>
                </a:solidFill>
                <a:latin typeface="Calibri Light" panose="020F0302020204030204"/>
                <a:sym typeface="Arial"/>
              </a:rPr>
              <a:t>Gestión de riesgos, detección de fraudes.</a:t>
            </a:r>
            <a:endParaRPr lang="en-SG" sz="1400" dirty="0">
              <a:solidFill>
                <a:prstClr val="white"/>
              </a:solidFill>
              <a:latin typeface="Calibri Light" panose="020F0302020204030204"/>
              <a:sym typeface="Arial"/>
            </a:endParaRPr>
          </a:p>
        </p:txBody>
      </p:sp>
      <p:sp>
        <p:nvSpPr>
          <p:cNvPr id="23" name="Oval 22" descr="Money outline">
            <a:extLst>
              <a:ext uri="{FF2B5EF4-FFF2-40B4-BE49-F238E27FC236}">
                <a16:creationId xmlns:a16="http://schemas.microsoft.com/office/drawing/2014/main" id="{D122C600-A682-07D7-FAF5-25BAFD411A0D}"/>
              </a:ext>
            </a:extLst>
          </p:cNvPr>
          <p:cNvSpPr>
            <a:spLocks noChangeAspect="1"/>
          </p:cNvSpPr>
          <p:nvPr/>
        </p:nvSpPr>
        <p:spPr>
          <a:xfrm>
            <a:off x="6286311" y="5529388"/>
            <a:ext cx="575960" cy="575960"/>
          </a:xfrm>
          <a:prstGeom prst="ellipse">
            <a:avLst/>
          </a:prstGeom>
          <a:blipFill>
            <a:blip r:embed="rId17">
              <a:extLst>
                <a:ext uri="{96DAC541-7B7A-43D3-8B79-37D633B846F1}">
                  <asvg:svgBlip xmlns:asvg="http://schemas.microsoft.com/office/drawing/2016/SVG/main" r:embed="rId18"/>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914358">
              <a:buClr>
                <a:srgbClr val="000000"/>
              </a:buClr>
            </a:pPr>
            <a:endParaRPr lang="en-SG" sz="1400" kern="0">
              <a:solidFill>
                <a:prstClr val="white">
                  <a:hueOff val="0"/>
                  <a:satOff val="0"/>
                  <a:lumOff val="0"/>
                  <a:alphaOff val="0"/>
                </a:prstClr>
              </a:solidFill>
              <a:latin typeface="Calibri" panose="020F0502020204030204"/>
              <a:sym typeface="Arial"/>
            </a:endParaRPr>
          </a:p>
        </p:txBody>
      </p:sp>
    </p:spTree>
    <p:extLst>
      <p:ext uri="{BB962C8B-B14F-4D97-AF65-F5344CB8AC3E}">
        <p14:creationId xmlns:p14="http://schemas.microsoft.com/office/powerpoint/2010/main" val="23563712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5|0.7|0.7|0.6"/>
</p:tagLst>
</file>

<file path=ppt/tags/tag2.xml><?xml version="1.0" encoding="utf-8"?>
<p:tagLst xmlns:a="http://schemas.openxmlformats.org/drawingml/2006/main" xmlns:r="http://schemas.openxmlformats.org/officeDocument/2006/relationships" xmlns:p="http://schemas.openxmlformats.org/presentationml/2006/main">
  <p:tag name="TIMING" val="|1.5|0.7|0.7|0.6"/>
</p:tagLst>
</file>

<file path=ppt/theme/theme1.xml><?xml version="1.0" encoding="utf-8"?>
<a:theme xmlns:a="http://schemas.openxmlformats.org/drawingml/2006/main" name="gotwhy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twhys" id="{F5067233-E3AB-4803-80CB-E822E74FC5CF}" vid="{125438C7-B120-4AFF-9F9E-C74334A0AB1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TotalTime>
  <Words>4594</Words>
  <Application>Microsoft Office PowerPoint</Application>
  <PresentationFormat>Panorámica</PresentationFormat>
  <Paragraphs>463</Paragraphs>
  <Slides>34</Slides>
  <Notes>15</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34</vt:i4>
      </vt:variant>
    </vt:vector>
  </HeadingPairs>
  <TitlesOfParts>
    <vt:vector size="41" baseType="lpstr">
      <vt:lpstr>Aptos</vt:lpstr>
      <vt:lpstr>Arial</vt:lpstr>
      <vt:lpstr>Calibri</vt:lpstr>
      <vt:lpstr>Calibri Light</vt:lpstr>
      <vt:lpstr>Open Sans</vt:lpstr>
      <vt:lpstr>Söhne</vt:lpstr>
      <vt:lpstr>gotwhys</vt:lpstr>
      <vt:lpstr>Retos de la IA en el Rent-A-Car</vt:lpstr>
      <vt:lpstr>AGENDA</vt:lpstr>
      <vt:lpstr>IA GENERATIVA (GEN-AI) ADOPCIÓN</vt:lpstr>
      <vt:lpstr>GEN-AI ADOPCIÓN</vt:lpstr>
      <vt:lpstr>GEN-AI - ¿QUÉ ES ? </vt:lpstr>
      <vt:lpstr>Presentación de PowerPoint</vt:lpstr>
      <vt:lpstr>GEN-AI - UN VALOR SIGNIFICATIVO</vt:lpstr>
      <vt:lpstr>GEN-AI - CASOS DE USO</vt:lpstr>
      <vt:lpstr>GEN-AI - EJEMPLOS POR INDUSTRIA</vt:lpstr>
      <vt:lpstr>AGENTIC AI ESTÁ LLEGANDO </vt:lpstr>
      <vt:lpstr>GEN-AI FABRICANTES</vt:lpstr>
      <vt:lpstr>GEN-AI  MOVILIDAD</vt:lpstr>
      <vt:lpstr>AI@SCALE DE RENAULT GROUP EL COMPROMISO PARA TRANSFORMAR EL NEGOCIO EN 5 ÁREAS CLAVE.   CONCEPCIÓN E I+D, MANUFACTURA Y CADENA DE SUMINISTRO, FUNCIONES DE SOPORTE, VENTAS Y MARKETING, EXPERIENCIA DEL CLIENTE.</vt:lpstr>
      <vt:lpstr>AMAZON DESPLIEGA TECNOLOGÍA DE IA EN FURGONETAS DE REPARTO CON UN AHORRO POTENCIAL DE US$1.4 MIL MILLONES</vt:lpstr>
      <vt:lpstr>2024/5  UN AÑO DE INTEGRACIÓN DE CHATGPT CON SERVICIOS POR SUSCRIPCIÓN</vt:lpstr>
      <vt:lpstr>UBER LANZARÁ UN ASISTENTE IA IMPULSADO POR OPENAI PARA RESPONDER A PREGUNTAS DE CONDUCTORES DE E.V.</vt:lpstr>
      <vt:lpstr>CASO DE USO IA Generativa Aplicada a La Experiencia de Cliente en el Mundo ‘Automotive’</vt:lpstr>
      <vt:lpstr>CLIENTES</vt:lpstr>
      <vt:lpstr>PROBLEMA</vt:lpstr>
      <vt:lpstr>Presentación de PowerPoint</vt:lpstr>
      <vt:lpstr>Presentación de PowerPoint</vt:lpstr>
      <vt:lpstr>Presentación de PowerPoint</vt:lpstr>
      <vt:lpstr>Presentación de PowerPoint</vt:lpstr>
      <vt:lpstr>Presentación de PowerPoint</vt:lpstr>
      <vt:lpstr>Una Agentic AI conversacional, intuitiva y fiable para mejorar, personalizar y controlar las experiencias de marca y producto para conductores ocasionales y nuevos compradores de vehículos.</vt:lpstr>
      <vt:lpstr>Presentación de PowerPoint</vt:lpstr>
      <vt:lpstr>Presentación de PowerPoint</vt:lpstr>
      <vt:lpstr>GLUCOSE ofrece una oportunidad sin precedentes para Operadores de Movilidad en interactuar y asistir a conductores de manera rentable, orquestando y controlando la experiencia de producto y servicio en todas las etapas del ciclo del cliente, dentro y fuera del vehículo, a gran escala.</vt:lpstr>
      <vt:lpstr>Presentación de PowerPoint</vt:lpstr>
      <vt:lpstr>SUS MEJORES EXPERTOS EN UN AGENTE AUTÓNOMO INTUITIVO</vt:lpstr>
      <vt:lpstr>BENEFICIOS</vt:lpstr>
      <vt:lpstr>Presentación de PowerPoint</vt:lpstr>
      <vt:lpstr>Gestión Autónoma de la Experiencia del Cliente con GLUCOSE Agentic AI</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Marta Gallego</dc:creator>
  <cp:lastModifiedBy>Marta Gallego</cp:lastModifiedBy>
  <cp:revision>1</cp:revision>
  <dcterms:created xsi:type="dcterms:W3CDTF">2024-11-04T14:47:29Z</dcterms:created>
  <dcterms:modified xsi:type="dcterms:W3CDTF">2024-11-04T14:55:35Z</dcterms:modified>
</cp:coreProperties>
</file>