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721" r:id="rId2"/>
    <p:sldMasterId id="2147483734" r:id="rId3"/>
  </p:sldMasterIdLst>
  <p:notesMasterIdLst>
    <p:notesMasterId r:id="rId45"/>
  </p:notesMasterIdLst>
  <p:sldIdLst>
    <p:sldId id="936" r:id="rId4"/>
    <p:sldId id="930" r:id="rId5"/>
    <p:sldId id="974" r:id="rId6"/>
    <p:sldId id="1448943981" r:id="rId7"/>
    <p:sldId id="1448943982" r:id="rId8"/>
    <p:sldId id="1448943983" r:id="rId9"/>
    <p:sldId id="1015" r:id="rId10"/>
    <p:sldId id="977" r:id="rId11"/>
    <p:sldId id="975" r:id="rId12"/>
    <p:sldId id="1016" r:id="rId13"/>
    <p:sldId id="992" r:id="rId14"/>
    <p:sldId id="976" r:id="rId15"/>
    <p:sldId id="1017" r:id="rId16"/>
    <p:sldId id="994" r:id="rId17"/>
    <p:sldId id="1448943984" r:id="rId18"/>
    <p:sldId id="1018" r:id="rId19"/>
    <p:sldId id="1024" r:id="rId20"/>
    <p:sldId id="990" r:id="rId21"/>
    <p:sldId id="1013" r:id="rId22"/>
    <p:sldId id="955" r:id="rId23"/>
    <p:sldId id="997" r:id="rId24"/>
    <p:sldId id="998" r:id="rId25"/>
    <p:sldId id="999" r:id="rId26"/>
    <p:sldId id="988" r:id="rId27"/>
    <p:sldId id="1031" r:id="rId28"/>
    <p:sldId id="1032" r:id="rId29"/>
    <p:sldId id="822" r:id="rId30"/>
    <p:sldId id="820" r:id="rId31"/>
    <p:sldId id="1027" r:id="rId32"/>
    <p:sldId id="1448943985" r:id="rId33"/>
    <p:sldId id="514" r:id="rId34"/>
    <p:sldId id="987" r:id="rId35"/>
    <p:sldId id="991" r:id="rId36"/>
    <p:sldId id="1039" r:id="rId37"/>
    <p:sldId id="1045" r:id="rId38"/>
    <p:sldId id="1040" r:id="rId39"/>
    <p:sldId id="1041" r:id="rId40"/>
    <p:sldId id="989" r:id="rId41"/>
    <p:sldId id="1046" r:id="rId42"/>
    <p:sldId id="1019" r:id="rId43"/>
    <p:sldId id="1030" r:id="rId4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6A0E2F-DCB4-4152-88AB-C39E663CC2A9}" v="3" dt="2024-11-04T14:35:36.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9" d="100"/>
          <a:sy n="69" d="100"/>
        </p:scale>
        <p:origin x="5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Gallego" userId="24d6967416bf54c9" providerId="LiveId" clId="{6C6A0E2F-DCB4-4152-88AB-C39E663CC2A9}"/>
    <pc:docChg chg="delSld delMainMaster">
      <pc:chgData name="Marta Gallego" userId="24d6967416bf54c9" providerId="LiveId" clId="{6C6A0E2F-DCB4-4152-88AB-C39E663CC2A9}" dt="2024-11-04T14:35:42.704" v="2" actId="47"/>
      <pc:docMkLst>
        <pc:docMk/>
      </pc:docMkLst>
      <pc:sldChg chg="del">
        <pc:chgData name="Marta Gallego" userId="24d6967416bf54c9" providerId="LiveId" clId="{6C6A0E2F-DCB4-4152-88AB-C39E663CC2A9}" dt="2024-11-04T14:32:31.484" v="0" actId="47"/>
        <pc:sldMkLst>
          <pc:docMk/>
          <pc:sldMk cId="0" sldId="272"/>
        </pc:sldMkLst>
      </pc:sldChg>
      <pc:sldChg chg="del">
        <pc:chgData name="Marta Gallego" userId="24d6967416bf54c9" providerId="LiveId" clId="{6C6A0E2F-DCB4-4152-88AB-C39E663CC2A9}" dt="2024-11-04T14:34:10.821" v="1" actId="47"/>
        <pc:sldMkLst>
          <pc:docMk/>
          <pc:sldMk cId="3828140656" sldId="325"/>
        </pc:sldMkLst>
      </pc:sldChg>
      <pc:sldChg chg="del">
        <pc:chgData name="Marta Gallego" userId="24d6967416bf54c9" providerId="LiveId" clId="{6C6A0E2F-DCB4-4152-88AB-C39E663CC2A9}" dt="2024-11-04T14:34:10.821" v="1" actId="47"/>
        <pc:sldMkLst>
          <pc:docMk/>
          <pc:sldMk cId="4068905043" sldId="326"/>
        </pc:sldMkLst>
      </pc:sldChg>
      <pc:sldChg chg="del">
        <pc:chgData name="Marta Gallego" userId="24d6967416bf54c9" providerId="LiveId" clId="{6C6A0E2F-DCB4-4152-88AB-C39E663CC2A9}" dt="2024-11-04T14:34:10.821" v="1" actId="47"/>
        <pc:sldMkLst>
          <pc:docMk/>
          <pc:sldMk cId="2856898656" sldId="344"/>
        </pc:sldMkLst>
      </pc:sldChg>
      <pc:sldChg chg="del">
        <pc:chgData name="Marta Gallego" userId="24d6967416bf54c9" providerId="LiveId" clId="{6C6A0E2F-DCB4-4152-88AB-C39E663CC2A9}" dt="2024-11-04T14:32:31.484" v="0" actId="47"/>
        <pc:sldMkLst>
          <pc:docMk/>
          <pc:sldMk cId="492179351" sldId="354"/>
        </pc:sldMkLst>
      </pc:sldChg>
      <pc:sldChg chg="del">
        <pc:chgData name="Marta Gallego" userId="24d6967416bf54c9" providerId="LiveId" clId="{6C6A0E2F-DCB4-4152-88AB-C39E663CC2A9}" dt="2024-11-04T14:34:10.821" v="1" actId="47"/>
        <pc:sldMkLst>
          <pc:docMk/>
          <pc:sldMk cId="925838288" sldId="362"/>
        </pc:sldMkLst>
      </pc:sldChg>
      <pc:sldChg chg="del">
        <pc:chgData name="Marta Gallego" userId="24d6967416bf54c9" providerId="LiveId" clId="{6C6A0E2F-DCB4-4152-88AB-C39E663CC2A9}" dt="2024-11-04T14:34:10.821" v="1" actId="47"/>
        <pc:sldMkLst>
          <pc:docMk/>
          <pc:sldMk cId="2645575325" sldId="363"/>
        </pc:sldMkLst>
      </pc:sldChg>
      <pc:sldChg chg="del">
        <pc:chgData name="Marta Gallego" userId="24d6967416bf54c9" providerId="LiveId" clId="{6C6A0E2F-DCB4-4152-88AB-C39E663CC2A9}" dt="2024-11-04T14:34:10.821" v="1" actId="47"/>
        <pc:sldMkLst>
          <pc:docMk/>
          <pc:sldMk cId="1129803515" sldId="364"/>
        </pc:sldMkLst>
      </pc:sldChg>
      <pc:sldChg chg="del">
        <pc:chgData name="Marta Gallego" userId="24d6967416bf54c9" providerId="LiveId" clId="{6C6A0E2F-DCB4-4152-88AB-C39E663CC2A9}" dt="2024-11-04T14:34:10.821" v="1" actId="47"/>
        <pc:sldMkLst>
          <pc:docMk/>
          <pc:sldMk cId="3686987911" sldId="365"/>
        </pc:sldMkLst>
      </pc:sldChg>
      <pc:sldChg chg="del">
        <pc:chgData name="Marta Gallego" userId="24d6967416bf54c9" providerId="LiveId" clId="{6C6A0E2F-DCB4-4152-88AB-C39E663CC2A9}" dt="2024-11-04T14:34:10.821" v="1" actId="47"/>
        <pc:sldMkLst>
          <pc:docMk/>
          <pc:sldMk cId="2758851619" sldId="366"/>
        </pc:sldMkLst>
      </pc:sldChg>
      <pc:sldChg chg="del">
        <pc:chgData name="Marta Gallego" userId="24d6967416bf54c9" providerId="LiveId" clId="{6C6A0E2F-DCB4-4152-88AB-C39E663CC2A9}" dt="2024-11-04T14:34:10.821" v="1" actId="47"/>
        <pc:sldMkLst>
          <pc:docMk/>
          <pc:sldMk cId="3323902242" sldId="367"/>
        </pc:sldMkLst>
      </pc:sldChg>
      <pc:sldChg chg="del">
        <pc:chgData name="Marta Gallego" userId="24d6967416bf54c9" providerId="LiveId" clId="{6C6A0E2F-DCB4-4152-88AB-C39E663CC2A9}" dt="2024-11-04T14:34:10.821" v="1" actId="47"/>
        <pc:sldMkLst>
          <pc:docMk/>
          <pc:sldMk cId="3398536525" sldId="368"/>
        </pc:sldMkLst>
      </pc:sldChg>
      <pc:sldChg chg="del">
        <pc:chgData name="Marta Gallego" userId="24d6967416bf54c9" providerId="LiveId" clId="{6C6A0E2F-DCB4-4152-88AB-C39E663CC2A9}" dt="2024-11-04T14:34:10.821" v="1" actId="47"/>
        <pc:sldMkLst>
          <pc:docMk/>
          <pc:sldMk cId="1680769512" sldId="369"/>
        </pc:sldMkLst>
      </pc:sldChg>
      <pc:sldChg chg="del">
        <pc:chgData name="Marta Gallego" userId="24d6967416bf54c9" providerId="LiveId" clId="{6C6A0E2F-DCB4-4152-88AB-C39E663CC2A9}" dt="2024-11-04T14:34:10.821" v="1" actId="47"/>
        <pc:sldMkLst>
          <pc:docMk/>
          <pc:sldMk cId="441570875" sldId="370"/>
        </pc:sldMkLst>
      </pc:sldChg>
      <pc:sldChg chg="del">
        <pc:chgData name="Marta Gallego" userId="24d6967416bf54c9" providerId="LiveId" clId="{6C6A0E2F-DCB4-4152-88AB-C39E663CC2A9}" dt="2024-11-04T14:34:10.821" v="1" actId="47"/>
        <pc:sldMkLst>
          <pc:docMk/>
          <pc:sldMk cId="3133167372" sldId="371"/>
        </pc:sldMkLst>
      </pc:sldChg>
      <pc:sldChg chg="del">
        <pc:chgData name="Marta Gallego" userId="24d6967416bf54c9" providerId="LiveId" clId="{6C6A0E2F-DCB4-4152-88AB-C39E663CC2A9}" dt="2024-11-04T14:34:10.821" v="1" actId="47"/>
        <pc:sldMkLst>
          <pc:docMk/>
          <pc:sldMk cId="197406043" sldId="372"/>
        </pc:sldMkLst>
      </pc:sldChg>
      <pc:sldChg chg="del">
        <pc:chgData name="Marta Gallego" userId="24d6967416bf54c9" providerId="LiveId" clId="{6C6A0E2F-DCB4-4152-88AB-C39E663CC2A9}" dt="2024-11-04T14:34:10.821" v="1" actId="47"/>
        <pc:sldMkLst>
          <pc:docMk/>
          <pc:sldMk cId="1757114758" sldId="373"/>
        </pc:sldMkLst>
      </pc:sldChg>
      <pc:sldChg chg="del">
        <pc:chgData name="Marta Gallego" userId="24d6967416bf54c9" providerId="LiveId" clId="{6C6A0E2F-DCB4-4152-88AB-C39E663CC2A9}" dt="2024-11-04T14:34:10.821" v="1" actId="47"/>
        <pc:sldMkLst>
          <pc:docMk/>
          <pc:sldMk cId="3386032504" sldId="374"/>
        </pc:sldMkLst>
      </pc:sldChg>
      <pc:sldChg chg="del">
        <pc:chgData name="Marta Gallego" userId="24d6967416bf54c9" providerId="LiveId" clId="{6C6A0E2F-DCB4-4152-88AB-C39E663CC2A9}" dt="2024-11-04T14:32:31.484" v="0" actId="47"/>
        <pc:sldMkLst>
          <pc:docMk/>
          <pc:sldMk cId="205165441" sldId="375"/>
        </pc:sldMkLst>
      </pc:sldChg>
      <pc:sldChg chg="del">
        <pc:chgData name="Marta Gallego" userId="24d6967416bf54c9" providerId="LiveId" clId="{6C6A0E2F-DCB4-4152-88AB-C39E663CC2A9}" dt="2024-11-04T14:34:10.821" v="1" actId="47"/>
        <pc:sldMkLst>
          <pc:docMk/>
          <pc:sldMk cId="2925787251" sldId="376"/>
        </pc:sldMkLst>
      </pc:sldChg>
      <pc:sldChg chg="del">
        <pc:chgData name="Marta Gallego" userId="24d6967416bf54c9" providerId="LiveId" clId="{6C6A0E2F-DCB4-4152-88AB-C39E663CC2A9}" dt="2024-11-04T14:32:31.484" v="0" actId="47"/>
        <pc:sldMkLst>
          <pc:docMk/>
          <pc:sldMk cId="1873225230" sldId="383"/>
        </pc:sldMkLst>
      </pc:sldChg>
      <pc:sldChg chg="del">
        <pc:chgData name="Marta Gallego" userId="24d6967416bf54c9" providerId="LiveId" clId="{6C6A0E2F-DCB4-4152-88AB-C39E663CC2A9}" dt="2024-11-04T14:32:31.484" v="0" actId="47"/>
        <pc:sldMkLst>
          <pc:docMk/>
          <pc:sldMk cId="278414754" sldId="397"/>
        </pc:sldMkLst>
      </pc:sldChg>
      <pc:sldChg chg="del">
        <pc:chgData name="Marta Gallego" userId="24d6967416bf54c9" providerId="LiveId" clId="{6C6A0E2F-DCB4-4152-88AB-C39E663CC2A9}" dt="2024-11-04T14:32:31.484" v="0" actId="47"/>
        <pc:sldMkLst>
          <pc:docMk/>
          <pc:sldMk cId="2796691511" sldId="400"/>
        </pc:sldMkLst>
      </pc:sldChg>
      <pc:sldChg chg="del">
        <pc:chgData name="Marta Gallego" userId="24d6967416bf54c9" providerId="LiveId" clId="{6C6A0E2F-DCB4-4152-88AB-C39E663CC2A9}" dt="2024-11-04T14:32:31.484" v="0" actId="47"/>
        <pc:sldMkLst>
          <pc:docMk/>
          <pc:sldMk cId="2033056021" sldId="452"/>
        </pc:sldMkLst>
      </pc:sldChg>
      <pc:sldChg chg="del">
        <pc:chgData name="Marta Gallego" userId="24d6967416bf54c9" providerId="LiveId" clId="{6C6A0E2F-DCB4-4152-88AB-C39E663CC2A9}" dt="2024-11-04T14:32:31.484" v="0" actId="47"/>
        <pc:sldMkLst>
          <pc:docMk/>
          <pc:sldMk cId="2004173255" sldId="453"/>
        </pc:sldMkLst>
      </pc:sldChg>
      <pc:sldChg chg="del">
        <pc:chgData name="Marta Gallego" userId="24d6967416bf54c9" providerId="LiveId" clId="{6C6A0E2F-DCB4-4152-88AB-C39E663CC2A9}" dt="2024-11-04T14:32:31.484" v="0" actId="47"/>
        <pc:sldMkLst>
          <pc:docMk/>
          <pc:sldMk cId="3308900581" sldId="458"/>
        </pc:sldMkLst>
      </pc:sldChg>
      <pc:sldChg chg="del">
        <pc:chgData name="Marta Gallego" userId="24d6967416bf54c9" providerId="LiveId" clId="{6C6A0E2F-DCB4-4152-88AB-C39E663CC2A9}" dt="2024-11-04T14:32:31.484" v="0" actId="47"/>
        <pc:sldMkLst>
          <pc:docMk/>
          <pc:sldMk cId="3705290968" sldId="462"/>
        </pc:sldMkLst>
      </pc:sldChg>
      <pc:sldChg chg="del">
        <pc:chgData name="Marta Gallego" userId="24d6967416bf54c9" providerId="LiveId" clId="{6C6A0E2F-DCB4-4152-88AB-C39E663CC2A9}" dt="2024-11-04T14:32:31.484" v="0" actId="47"/>
        <pc:sldMkLst>
          <pc:docMk/>
          <pc:sldMk cId="725526771" sldId="466"/>
        </pc:sldMkLst>
      </pc:sldChg>
      <pc:sldChg chg="del">
        <pc:chgData name="Marta Gallego" userId="24d6967416bf54c9" providerId="LiveId" clId="{6C6A0E2F-DCB4-4152-88AB-C39E663CC2A9}" dt="2024-11-04T14:32:31.484" v="0" actId="47"/>
        <pc:sldMkLst>
          <pc:docMk/>
          <pc:sldMk cId="154738134" sldId="468"/>
        </pc:sldMkLst>
      </pc:sldChg>
      <pc:sldChg chg="del">
        <pc:chgData name="Marta Gallego" userId="24d6967416bf54c9" providerId="LiveId" clId="{6C6A0E2F-DCB4-4152-88AB-C39E663CC2A9}" dt="2024-11-04T14:32:31.484" v="0" actId="47"/>
        <pc:sldMkLst>
          <pc:docMk/>
          <pc:sldMk cId="2562486219" sldId="488"/>
        </pc:sldMkLst>
      </pc:sldChg>
      <pc:sldChg chg="del">
        <pc:chgData name="Marta Gallego" userId="24d6967416bf54c9" providerId="LiveId" clId="{6C6A0E2F-DCB4-4152-88AB-C39E663CC2A9}" dt="2024-11-04T14:32:31.484" v="0" actId="47"/>
        <pc:sldMkLst>
          <pc:docMk/>
          <pc:sldMk cId="3469182768" sldId="516"/>
        </pc:sldMkLst>
      </pc:sldChg>
      <pc:sldChg chg="del">
        <pc:chgData name="Marta Gallego" userId="24d6967416bf54c9" providerId="LiveId" clId="{6C6A0E2F-DCB4-4152-88AB-C39E663CC2A9}" dt="2024-11-04T14:32:31.484" v="0" actId="47"/>
        <pc:sldMkLst>
          <pc:docMk/>
          <pc:sldMk cId="502714364" sldId="518"/>
        </pc:sldMkLst>
      </pc:sldChg>
      <pc:sldChg chg="del">
        <pc:chgData name="Marta Gallego" userId="24d6967416bf54c9" providerId="LiveId" clId="{6C6A0E2F-DCB4-4152-88AB-C39E663CC2A9}" dt="2024-11-04T14:32:31.484" v="0" actId="47"/>
        <pc:sldMkLst>
          <pc:docMk/>
          <pc:sldMk cId="3769519326" sldId="519"/>
        </pc:sldMkLst>
      </pc:sldChg>
      <pc:sldChg chg="del">
        <pc:chgData name="Marta Gallego" userId="24d6967416bf54c9" providerId="LiveId" clId="{6C6A0E2F-DCB4-4152-88AB-C39E663CC2A9}" dt="2024-11-04T14:32:31.484" v="0" actId="47"/>
        <pc:sldMkLst>
          <pc:docMk/>
          <pc:sldMk cId="2653813944" sldId="560"/>
        </pc:sldMkLst>
      </pc:sldChg>
      <pc:sldChg chg="del">
        <pc:chgData name="Marta Gallego" userId="24d6967416bf54c9" providerId="LiveId" clId="{6C6A0E2F-DCB4-4152-88AB-C39E663CC2A9}" dt="2024-11-04T14:32:31.484" v="0" actId="47"/>
        <pc:sldMkLst>
          <pc:docMk/>
          <pc:sldMk cId="1566091572" sldId="563"/>
        </pc:sldMkLst>
      </pc:sldChg>
      <pc:sldChg chg="del">
        <pc:chgData name="Marta Gallego" userId="24d6967416bf54c9" providerId="LiveId" clId="{6C6A0E2F-DCB4-4152-88AB-C39E663CC2A9}" dt="2024-11-04T14:32:31.484" v="0" actId="47"/>
        <pc:sldMkLst>
          <pc:docMk/>
          <pc:sldMk cId="1569057228" sldId="566"/>
        </pc:sldMkLst>
      </pc:sldChg>
      <pc:sldChg chg="del">
        <pc:chgData name="Marta Gallego" userId="24d6967416bf54c9" providerId="LiveId" clId="{6C6A0E2F-DCB4-4152-88AB-C39E663CC2A9}" dt="2024-11-04T14:32:31.484" v="0" actId="47"/>
        <pc:sldMkLst>
          <pc:docMk/>
          <pc:sldMk cId="1347227149" sldId="568"/>
        </pc:sldMkLst>
      </pc:sldChg>
      <pc:sldChg chg="del">
        <pc:chgData name="Marta Gallego" userId="24d6967416bf54c9" providerId="LiveId" clId="{6C6A0E2F-DCB4-4152-88AB-C39E663CC2A9}" dt="2024-11-04T14:32:31.484" v="0" actId="47"/>
        <pc:sldMkLst>
          <pc:docMk/>
          <pc:sldMk cId="548147706" sldId="569"/>
        </pc:sldMkLst>
      </pc:sldChg>
      <pc:sldChg chg="del">
        <pc:chgData name="Marta Gallego" userId="24d6967416bf54c9" providerId="LiveId" clId="{6C6A0E2F-DCB4-4152-88AB-C39E663CC2A9}" dt="2024-11-04T14:32:31.484" v="0" actId="47"/>
        <pc:sldMkLst>
          <pc:docMk/>
          <pc:sldMk cId="3339066773" sldId="571"/>
        </pc:sldMkLst>
      </pc:sldChg>
      <pc:sldChg chg="del">
        <pc:chgData name="Marta Gallego" userId="24d6967416bf54c9" providerId="LiveId" clId="{6C6A0E2F-DCB4-4152-88AB-C39E663CC2A9}" dt="2024-11-04T14:32:31.484" v="0" actId="47"/>
        <pc:sldMkLst>
          <pc:docMk/>
          <pc:sldMk cId="2600033385" sldId="572"/>
        </pc:sldMkLst>
      </pc:sldChg>
      <pc:sldChg chg="del">
        <pc:chgData name="Marta Gallego" userId="24d6967416bf54c9" providerId="LiveId" clId="{6C6A0E2F-DCB4-4152-88AB-C39E663CC2A9}" dt="2024-11-04T14:32:31.484" v="0" actId="47"/>
        <pc:sldMkLst>
          <pc:docMk/>
          <pc:sldMk cId="2356371286" sldId="573"/>
        </pc:sldMkLst>
      </pc:sldChg>
      <pc:sldChg chg="del">
        <pc:chgData name="Marta Gallego" userId="24d6967416bf54c9" providerId="LiveId" clId="{6C6A0E2F-DCB4-4152-88AB-C39E663CC2A9}" dt="2024-11-04T14:32:31.484" v="0" actId="47"/>
        <pc:sldMkLst>
          <pc:docMk/>
          <pc:sldMk cId="9187264" sldId="574"/>
        </pc:sldMkLst>
      </pc:sldChg>
      <pc:sldChg chg="del">
        <pc:chgData name="Marta Gallego" userId="24d6967416bf54c9" providerId="LiveId" clId="{6C6A0E2F-DCB4-4152-88AB-C39E663CC2A9}" dt="2024-11-04T14:32:31.484" v="0" actId="47"/>
        <pc:sldMkLst>
          <pc:docMk/>
          <pc:sldMk cId="0" sldId="575"/>
        </pc:sldMkLst>
      </pc:sldChg>
      <pc:sldChg chg="del">
        <pc:chgData name="Marta Gallego" userId="24d6967416bf54c9" providerId="LiveId" clId="{6C6A0E2F-DCB4-4152-88AB-C39E663CC2A9}" dt="2024-11-04T14:32:31.484" v="0" actId="47"/>
        <pc:sldMkLst>
          <pc:docMk/>
          <pc:sldMk cId="737974032" sldId="576"/>
        </pc:sldMkLst>
      </pc:sldChg>
      <pc:sldChg chg="del">
        <pc:chgData name="Marta Gallego" userId="24d6967416bf54c9" providerId="LiveId" clId="{6C6A0E2F-DCB4-4152-88AB-C39E663CC2A9}" dt="2024-11-04T14:32:31.484" v="0" actId="47"/>
        <pc:sldMkLst>
          <pc:docMk/>
          <pc:sldMk cId="4071696224" sldId="578"/>
        </pc:sldMkLst>
      </pc:sldChg>
      <pc:sldChg chg="del">
        <pc:chgData name="Marta Gallego" userId="24d6967416bf54c9" providerId="LiveId" clId="{6C6A0E2F-DCB4-4152-88AB-C39E663CC2A9}" dt="2024-11-04T14:32:31.484" v="0" actId="47"/>
        <pc:sldMkLst>
          <pc:docMk/>
          <pc:sldMk cId="4124945864" sldId="580"/>
        </pc:sldMkLst>
      </pc:sldChg>
      <pc:sldChg chg="del">
        <pc:chgData name="Marta Gallego" userId="24d6967416bf54c9" providerId="LiveId" clId="{6C6A0E2F-DCB4-4152-88AB-C39E663CC2A9}" dt="2024-11-04T14:32:31.484" v="0" actId="47"/>
        <pc:sldMkLst>
          <pc:docMk/>
          <pc:sldMk cId="2943348681" sldId="581"/>
        </pc:sldMkLst>
      </pc:sldChg>
      <pc:sldChg chg="del">
        <pc:chgData name="Marta Gallego" userId="24d6967416bf54c9" providerId="LiveId" clId="{6C6A0E2F-DCB4-4152-88AB-C39E663CC2A9}" dt="2024-11-04T14:32:31.484" v="0" actId="47"/>
        <pc:sldMkLst>
          <pc:docMk/>
          <pc:sldMk cId="164283462" sldId="582"/>
        </pc:sldMkLst>
      </pc:sldChg>
      <pc:sldChg chg="del">
        <pc:chgData name="Marta Gallego" userId="24d6967416bf54c9" providerId="LiveId" clId="{6C6A0E2F-DCB4-4152-88AB-C39E663CC2A9}" dt="2024-11-04T14:32:31.484" v="0" actId="47"/>
        <pc:sldMkLst>
          <pc:docMk/>
          <pc:sldMk cId="3461538453" sldId="584"/>
        </pc:sldMkLst>
      </pc:sldChg>
      <pc:sldChg chg="del">
        <pc:chgData name="Marta Gallego" userId="24d6967416bf54c9" providerId="LiveId" clId="{6C6A0E2F-DCB4-4152-88AB-C39E663CC2A9}" dt="2024-11-04T14:35:42.704" v="2" actId="47"/>
        <pc:sldMkLst>
          <pc:docMk/>
          <pc:sldMk cId="548898845" sldId="2273"/>
        </pc:sldMkLst>
      </pc:sldChg>
      <pc:sldChg chg="del">
        <pc:chgData name="Marta Gallego" userId="24d6967416bf54c9" providerId="LiveId" clId="{6C6A0E2F-DCB4-4152-88AB-C39E663CC2A9}" dt="2024-11-04T14:35:42.704" v="2" actId="47"/>
        <pc:sldMkLst>
          <pc:docMk/>
          <pc:sldMk cId="3972012801" sldId="2300"/>
        </pc:sldMkLst>
      </pc:sldChg>
      <pc:sldChg chg="del">
        <pc:chgData name="Marta Gallego" userId="24d6967416bf54c9" providerId="LiveId" clId="{6C6A0E2F-DCB4-4152-88AB-C39E663CC2A9}" dt="2024-11-04T14:32:31.484" v="0" actId="47"/>
        <pc:sldMkLst>
          <pc:docMk/>
          <pc:sldMk cId="0" sldId="1448943923"/>
        </pc:sldMkLst>
      </pc:sldChg>
      <pc:sldChg chg="del">
        <pc:chgData name="Marta Gallego" userId="24d6967416bf54c9" providerId="LiveId" clId="{6C6A0E2F-DCB4-4152-88AB-C39E663CC2A9}" dt="2024-11-04T14:32:31.484" v="0" actId="47"/>
        <pc:sldMkLst>
          <pc:docMk/>
          <pc:sldMk cId="0" sldId="1448943924"/>
        </pc:sldMkLst>
      </pc:sldChg>
      <pc:sldChg chg="del">
        <pc:chgData name="Marta Gallego" userId="24d6967416bf54c9" providerId="LiveId" clId="{6C6A0E2F-DCB4-4152-88AB-C39E663CC2A9}" dt="2024-11-04T14:35:42.704" v="2" actId="47"/>
        <pc:sldMkLst>
          <pc:docMk/>
          <pc:sldMk cId="0" sldId="1448943925"/>
        </pc:sldMkLst>
      </pc:sldChg>
      <pc:sldChg chg="del">
        <pc:chgData name="Marta Gallego" userId="24d6967416bf54c9" providerId="LiveId" clId="{6C6A0E2F-DCB4-4152-88AB-C39E663CC2A9}" dt="2024-11-04T14:35:42.704" v="2" actId="47"/>
        <pc:sldMkLst>
          <pc:docMk/>
          <pc:sldMk cId="0" sldId="1448943926"/>
        </pc:sldMkLst>
      </pc:sldChg>
      <pc:sldChg chg="del">
        <pc:chgData name="Marta Gallego" userId="24d6967416bf54c9" providerId="LiveId" clId="{6C6A0E2F-DCB4-4152-88AB-C39E663CC2A9}" dt="2024-11-04T14:35:42.704" v="2" actId="47"/>
        <pc:sldMkLst>
          <pc:docMk/>
          <pc:sldMk cId="3696581016" sldId="1448943927"/>
        </pc:sldMkLst>
      </pc:sldChg>
      <pc:sldChg chg="del">
        <pc:chgData name="Marta Gallego" userId="24d6967416bf54c9" providerId="LiveId" clId="{6C6A0E2F-DCB4-4152-88AB-C39E663CC2A9}" dt="2024-11-04T14:35:42.704" v="2" actId="47"/>
        <pc:sldMkLst>
          <pc:docMk/>
          <pc:sldMk cId="3629821462" sldId="1448943928"/>
        </pc:sldMkLst>
      </pc:sldChg>
      <pc:sldChg chg="del">
        <pc:chgData name="Marta Gallego" userId="24d6967416bf54c9" providerId="LiveId" clId="{6C6A0E2F-DCB4-4152-88AB-C39E663CC2A9}" dt="2024-11-04T14:35:42.704" v="2" actId="47"/>
        <pc:sldMkLst>
          <pc:docMk/>
          <pc:sldMk cId="0" sldId="1448943929"/>
        </pc:sldMkLst>
      </pc:sldChg>
      <pc:sldChg chg="del">
        <pc:chgData name="Marta Gallego" userId="24d6967416bf54c9" providerId="LiveId" clId="{6C6A0E2F-DCB4-4152-88AB-C39E663CC2A9}" dt="2024-11-04T14:35:42.704" v="2" actId="47"/>
        <pc:sldMkLst>
          <pc:docMk/>
          <pc:sldMk cId="0" sldId="1448943930"/>
        </pc:sldMkLst>
      </pc:sldChg>
      <pc:sldChg chg="del">
        <pc:chgData name="Marta Gallego" userId="24d6967416bf54c9" providerId="LiveId" clId="{6C6A0E2F-DCB4-4152-88AB-C39E663CC2A9}" dt="2024-11-04T14:35:42.704" v="2" actId="47"/>
        <pc:sldMkLst>
          <pc:docMk/>
          <pc:sldMk cId="0" sldId="1448943931"/>
        </pc:sldMkLst>
      </pc:sldChg>
      <pc:sldChg chg="del">
        <pc:chgData name="Marta Gallego" userId="24d6967416bf54c9" providerId="LiveId" clId="{6C6A0E2F-DCB4-4152-88AB-C39E663CC2A9}" dt="2024-11-04T14:35:42.704" v="2" actId="47"/>
        <pc:sldMkLst>
          <pc:docMk/>
          <pc:sldMk cId="0" sldId="1448943932"/>
        </pc:sldMkLst>
      </pc:sldChg>
      <pc:sldChg chg="del">
        <pc:chgData name="Marta Gallego" userId="24d6967416bf54c9" providerId="LiveId" clId="{6C6A0E2F-DCB4-4152-88AB-C39E663CC2A9}" dt="2024-11-04T14:35:42.704" v="2" actId="47"/>
        <pc:sldMkLst>
          <pc:docMk/>
          <pc:sldMk cId="0" sldId="1448943933"/>
        </pc:sldMkLst>
      </pc:sldChg>
      <pc:sldChg chg="del">
        <pc:chgData name="Marta Gallego" userId="24d6967416bf54c9" providerId="LiveId" clId="{6C6A0E2F-DCB4-4152-88AB-C39E663CC2A9}" dt="2024-11-04T14:35:42.704" v="2" actId="47"/>
        <pc:sldMkLst>
          <pc:docMk/>
          <pc:sldMk cId="0" sldId="1448943934"/>
        </pc:sldMkLst>
      </pc:sldChg>
      <pc:sldChg chg="del">
        <pc:chgData name="Marta Gallego" userId="24d6967416bf54c9" providerId="LiveId" clId="{6C6A0E2F-DCB4-4152-88AB-C39E663CC2A9}" dt="2024-11-04T14:35:42.704" v="2" actId="47"/>
        <pc:sldMkLst>
          <pc:docMk/>
          <pc:sldMk cId="0" sldId="1448943935"/>
        </pc:sldMkLst>
      </pc:sldChg>
      <pc:sldChg chg="del">
        <pc:chgData name="Marta Gallego" userId="24d6967416bf54c9" providerId="LiveId" clId="{6C6A0E2F-DCB4-4152-88AB-C39E663CC2A9}" dt="2024-11-04T14:35:42.704" v="2" actId="47"/>
        <pc:sldMkLst>
          <pc:docMk/>
          <pc:sldMk cId="0" sldId="1448943936"/>
        </pc:sldMkLst>
      </pc:sldChg>
      <pc:sldChg chg="del">
        <pc:chgData name="Marta Gallego" userId="24d6967416bf54c9" providerId="LiveId" clId="{6C6A0E2F-DCB4-4152-88AB-C39E663CC2A9}" dt="2024-11-04T14:34:10.821" v="1" actId="47"/>
        <pc:sldMkLst>
          <pc:docMk/>
          <pc:sldMk cId="1562870800" sldId="1448943945"/>
        </pc:sldMkLst>
      </pc:sldChg>
      <pc:sldChg chg="del">
        <pc:chgData name="Marta Gallego" userId="24d6967416bf54c9" providerId="LiveId" clId="{6C6A0E2F-DCB4-4152-88AB-C39E663CC2A9}" dt="2024-11-04T14:34:10.821" v="1" actId="47"/>
        <pc:sldMkLst>
          <pc:docMk/>
          <pc:sldMk cId="529018484" sldId="1448943946"/>
        </pc:sldMkLst>
      </pc:sldChg>
      <pc:sldChg chg="del">
        <pc:chgData name="Marta Gallego" userId="24d6967416bf54c9" providerId="LiveId" clId="{6C6A0E2F-DCB4-4152-88AB-C39E663CC2A9}" dt="2024-11-04T14:34:10.821" v="1" actId="47"/>
        <pc:sldMkLst>
          <pc:docMk/>
          <pc:sldMk cId="3899096286" sldId="1448943947"/>
        </pc:sldMkLst>
      </pc:sldChg>
      <pc:sldChg chg="del">
        <pc:chgData name="Marta Gallego" userId="24d6967416bf54c9" providerId="LiveId" clId="{6C6A0E2F-DCB4-4152-88AB-C39E663CC2A9}" dt="2024-11-04T14:34:10.821" v="1" actId="47"/>
        <pc:sldMkLst>
          <pc:docMk/>
          <pc:sldMk cId="2071192430" sldId="1448943948"/>
        </pc:sldMkLst>
      </pc:sldChg>
      <pc:sldChg chg="del">
        <pc:chgData name="Marta Gallego" userId="24d6967416bf54c9" providerId="LiveId" clId="{6C6A0E2F-DCB4-4152-88AB-C39E663CC2A9}" dt="2024-11-04T14:34:10.821" v="1" actId="47"/>
        <pc:sldMkLst>
          <pc:docMk/>
          <pc:sldMk cId="2985912137" sldId="1448943949"/>
        </pc:sldMkLst>
      </pc:sldChg>
      <pc:sldMasterChg chg="delSldLayout">
        <pc:chgData name="Marta Gallego" userId="24d6967416bf54c9" providerId="LiveId" clId="{6C6A0E2F-DCB4-4152-88AB-C39E663CC2A9}" dt="2024-11-04T14:32:31.484" v="0" actId="47"/>
        <pc:sldMasterMkLst>
          <pc:docMk/>
          <pc:sldMasterMk cId="1132180993" sldId="2147483666"/>
        </pc:sldMasterMkLst>
        <pc:sldLayoutChg chg="del">
          <pc:chgData name="Marta Gallego" userId="24d6967416bf54c9" providerId="LiveId" clId="{6C6A0E2F-DCB4-4152-88AB-C39E663CC2A9}" dt="2024-11-04T14:32:31.484" v="0" actId="47"/>
          <pc:sldLayoutMkLst>
            <pc:docMk/>
            <pc:sldMasterMk cId="1132180993" sldId="2147483666"/>
            <pc:sldLayoutMk cId="889620240" sldId="2147483680"/>
          </pc:sldLayoutMkLst>
        </pc:sldLayoutChg>
        <pc:sldLayoutChg chg="del">
          <pc:chgData name="Marta Gallego" userId="24d6967416bf54c9" providerId="LiveId" clId="{6C6A0E2F-DCB4-4152-88AB-C39E663CC2A9}" dt="2024-11-04T14:32:31.484" v="0" actId="47"/>
          <pc:sldLayoutMkLst>
            <pc:docMk/>
            <pc:sldMasterMk cId="1132180993" sldId="2147483666"/>
            <pc:sldLayoutMk cId="482571012" sldId="2147483686"/>
          </pc:sldLayoutMkLst>
        </pc:sldLayoutChg>
        <pc:sldLayoutChg chg="del">
          <pc:chgData name="Marta Gallego" userId="24d6967416bf54c9" providerId="LiveId" clId="{6C6A0E2F-DCB4-4152-88AB-C39E663CC2A9}" dt="2024-11-04T14:32:31.484" v="0" actId="47"/>
          <pc:sldLayoutMkLst>
            <pc:docMk/>
            <pc:sldMasterMk cId="1132180993" sldId="2147483666"/>
            <pc:sldLayoutMk cId="4279943672" sldId="2147483687"/>
          </pc:sldLayoutMkLst>
        </pc:sldLayoutChg>
        <pc:sldLayoutChg chg="del">
          <pc:chgData name="Marta Gallego" userId="24d6967416bf54c9" providerId="LiveId" clId="{6C6A0E2F-DCB4-4152-88AB-C39E663CC2A9}" dt="2024-11-04T14:32:31.484" v="0" actId="47"/>
          <pc:sldLayoutMkLst>
            <pc:docMk/>
            <pc:sldMasterMk cId="1132180993" sldId="2147483666"/>
            <pc:sldLayoutMk cId="2120555755" sldId="2147483688"/>
          </pc:sldLayoutMkLst>
        </pc:sldLayoutChg>
      </pc:sldMasterChg>
      <pc:sldMasterChg chg="del delSldLayout">
        <pc:chgData name="Marta Gallego" userId="24d6967416bf54c9" providerId="LiveId" clId="{6C6A0E2F-DCB4-4152-88AB-C39E663CC2A9}" dt="2024-11-04T14:34:10.821" v="1" actId="47"/>
        <pc:sldMasterMkLst>
          <pc:docMk/>
          <pc:sldMasterMk cId="3861270959" sldId="2147483695"/>
        </pc:sldMasterMkLst>
        <pc:sldLayoutChg chg="del">
          <pc:chgData name="Marta Gallego" userId="24d6967416bf54c9" providerId="LiveId" clId="{6C6A0E2F-DCB4-4152-88AB-C39E663CC2A9}" dt="2024-11-04T14:34:10.821" v="1" actId="47"/>
          <pc:sldLayoutMkLst>
            <pc:docMk/>
            <pc:sldMasterMk cId="3861270959" sldId="2147483695"/>
            <pc:sldLayoutMk cId="2425029557" sldId="2147483696"/>
          </pc:sldLayoutMkLst>
        </pc:sldLayoutChg>
        <pc:sldLayoutChg chg="del">
          <pc:chgData name="Marta Gallego" userId="24d6967416bf54c9" providerId="LiveId" clId="{6C6A0E2F-DCB4-4152-88AB-C39E663CC2A9}" dt="2024-11-04T14:34:10.821" v="1" actId="47"/>
          <pc:sldLayoutMkLst>
            <pc:docMk/>
            <pc:sldMasterMk cId="3861270959" sldId="2147483695"/>
            <pc:sldLayoutMk cId="4021514795" sldId="2147483697"/>
          </pc:sldLayoutMkLst>
        </pc:sldLayoutChg>
        <pc:sldLayoutChg chg="del">
          <pc:chgData name="Marta Gallego" userId="24d6967416bf54c9" providerId="LiveId" clId="{6C6A0E2F-DCB4-4152-88AB-C39E663CC2A9}" dt="2024-11-04T14:34:10.821" v="1" actId="47"/>
          <pc:sldLayoutMkLst>
            <pc:docMk/>
            <pc:sldMasterMk cId="3861270959" sldId="2147483695"/>
            <pc:sldLayoutMk cId="214178079" sldId="2147483698"/>
          </pc:sldLayoutMkLst>
        </pc:sldLayoutChg>
        <pc:sldLayoutChg chg="del">
          <pc:chgData name="Marta Gallego" userId="24d6967416bf54c9" providerId="LiveId" clId="{6C6A0E2F-DCB4-4152-88AB-C39E663CC2A9}" dt="2024-11-04T14:34:10.821" v="1" actId="47"/>
          <pc:sldLayoutMkLst>
            <pc:docMk/>
            <pc:sldMasterMk cId="3861270959" sldId="2147483695"/>
            <pc:sldLayoutMk cId="2677594494" sldId="2147483699"/>
          </pc:sldLayoutMkLst>
        </pc:sldLayoutChg>
        <pc:sldLayoutChg chg="del">
          <pc:chgData name="Marta Gallego" userId="24d6967416bf54c9" providerId="LiveId" clId="{6C6A0E2F-DCB4-4152-88AB-C39E663CC2A9}" dt="2024-11-04T14:34:10.821" v="1" actId="47"/>
          <pc:sldLayoutMkLst>
            <pc:docMk/>
            <pc:sldMasterMk cId="3861270959" sldId="2147483695"/>
            <pc:sldLayoutMk cId="2021579818" sldId="2147483700"/>
          </pc:sldLayoutMkLst>
        </pc:sldLayoutChg>
        <pc:sldLayoutChg chg="del">
          <pc:chgData name="Marta Gallego" userId="24d6967416bf54c9" providerId="LiveId" clId="{6C6A0E2F-DCB4-4152-88AB-C39E663CC2A9}" dt="2024-11-04T14:34:10.821" v="1" actId="47"/>
          <pc:sldLayoutMkLst>
            <pc:docMk/>
            <pc:sldMasterMk cId="3861270959" sldId="2147483695"/>
            <pc:sldLayoutMk cId="834639051" sldId="2147483701"/>
          </pc:sldLayoutMkLst>
        </pc:sldLayoutChg>
        <pc:sldLayoutChg chg="del">
          <pc:chgData name="Marta Gallego" userId="24d6967416bf54c9" providerId="LiveId" clId="{6C6A0E2F-DCB4-4152-88AB-C39E663CC2A9}" dt="2024-11-04T14:34:10.821" v="1" actId="47"/>
          <pc:sldLayoutMkLst>
            <pc:docMk/>
            <pc:sldMasterMk cId="3861270959" sldId="2147483695"/>
            <pc:sldLayoutMk cId="819215834" sldId="2147483702"/>
          </pc:sldLayoutMkLst>
        </pc:sldLayoutChg>
        <pc:sldLayoutChg chg="del">
          <pc:chgData name="Marta Gallego" userId="24d6967416bf54c9" providerId="LiveId" clId="{6C6A0E2F-DCB4-4152-88AB-C39E663CC2A9}" dt="2024-11-04T14:34:10.821" v="1" actId="47"/>
          <pc:sldLayoutMkLst>
            <pc:docMk/>
            <pc:sldMasterMk cId="3861270959" sldId="2147483695"/>
            <pc:sldLayoutMk cId="3013276454" sldId="2147483703"/>
          </pc:sldLayoutMkLst>
        </pc:sldLayoutChg>
        <pc:sldLayoutChg chg="del">
          <pc:chgData name="Marta Gallego" userId="24d6967416bf54c9" providerId="LiveId" clId="{6C6A0E2F-DCB4-4152-88AB-C39E663CC2A9}" dt="2024-11-04T14:34:10.821" v="1" actId="47"/>
          <pc:sldLayoutMkLst>
            <pc:docMk/>
            <pc:sldMasterMk cId="3861270959" sldId="2147483695"/>
            <pc:sldLayoutMk cId="626679488" sldId="2147483704"/>
          </pc:sldLayoutMkLst>
        </pc:sldLayoutChg>
        <pc:sldLayoutChg chg="del">
          <pc:chgData name="Marta Gallego" userId="24d6967416bf54c9" providerId="LiveId" clId="{6C6A0E2F-DCB4-4152-88AB-C39E663CC2A9}" dt="2024-11-04T14:34:10.821" v="1" actId="47"/>
          <pc:sldLayoutMkLst>
            <pc:docMk/>
            <pc:sldMasterMk cId="3861270959" sldId="2147483695"/>
            <pc:sldLayoutMk cId="2469157252" sldId="2147483705"/>
          </pc:sldLayoutMkLst>
        </pc:sldLayoutChg>
        <pc:sldLayoutChg chg="del">
          <pc:chgData name="Marta Gallego" userId="24d6967416bf54c9" providerId="LiveId" clId="{6C6A0E2F-DCB4-4152-88AB-C39E663CC2A9}" dt="2024-11-04T14:34:10.821" v="1" actId="47"/>
          <pc:sldLayoutMkLst>
            <pc:docMk/>
            <pc:sldMasterMk cId="3861270959" sldId="2147483695"/>
            <pc:sldLayoutMk cId="4001450979" sldId="2147483706"/>
          </pc:sldLayoutMkLst>
        </pc:sldLayoutChg>
      </pc:sldMasterChg>
      <pc:sldMasterChg chg="del delSldLayout">
        <pc:chgData name="Marta Gallego" userId="24d6967416bf54c9" providerId="LiveId" clId="{6C6A0E2F-DCB4-4152-88AB-C39E663CC2A9}" dt="2024-11-04T14:35:42.704" v="2" actId="47"/>
        <pc:sldMasterMkLst>
          <pc:docMk/>
          <pc:sldMasterMk cId="3392871216" sldId="2147483707"/>
        </pc:sldMasterMkLst>
        <pc:sldLayoutChg chg="del">
          <pc:chgData name="Marta Gallego" userId="24d6967416bf54c9" providerId="LiveId" clId="{6C6A0E2F-DCB4-4152-88AB-C39E663CC2A9}" dt="2024-11-04T14:35:42.704" v="2" actId="47"/>
          <pc:sldLayoutMkLst>
            <pc:docMk/>
            <pc:sldMasterMk cId="3392871216" sldId="2147483707"/>
            <pc:sldLayoutMk cId="667783772" sldId="2147483708"/>
          </pc:sldLayoutMkLst>
        </pc:sldLayoutChg>
        <pc:sldLayoutChg chg="del">
          <pc:chgData name="Marta Gallego" userId="24d6967416bf54c9" providerId="LiveId" clId="{6C6A0E2F-DCB4-4152-88AB-C39E663CC2A9}" dt="2024-11-04T14:35:42.704" v="2" actId="47"/>
          <pc:sldLayoutMkLst>
            <pc:docMk/>
            <pc:sldMasterMk cId="3392871216" sldId="2147483707"/>
            <pc:sldLayoutMk cId="1523722418" sldId="2147483709"/>
          </pc:sldLayoutMkLst>
        </pc:sldLayoutChg>
        <pc:sldLayoutChg chg="del">
          <pc:chgData name="Marta Gallego" userId="24d6967416bf54c9" providerId="LiveId" clId="{6C6A0E2F-DCB4-4152-88AB-C39E663CC2A9}" dt="2024-11-04T14:35:42.704" v="2" actId="47"/>
          <pc:sldLayoutMkLst>
            <pc:docMk/>
            <pc:sldMasterMk cId="3392871216" sldId="2147483707"/>
            <pc:sldLayoutMk cId="1428902503" sldId="2147483710"/>
          </pc:sldLayoutMkLst>
        </pc:sldLayoutChg>
        <pc:sldLayoutChg chg="del">
          <pc:chgData name="Marta Gallego" userId="24d6967416bf54c9" providerId="LiveId" clId="{6C6A0E2F-DCB4-4152-88AB-C39E663CC2A9}" dt="2024-11-04T14:35:42.704" v="2" actId="47"/>
          <pc:sldLayoutMkLst>
            <pc:docMk/>
            <pc:sldMasterMk cId="3392871216" sldId="2147483707"/>
            <pc:sldLayoutMk cId="2121691874" sldId="2147483711"/>
          </pc:sldLayoutMkLst>
        </pc:sldLayoutChg>
        <pc:sldLayoutChg chg="del">
          <pc:chgData name="Marta Gallego" userId="24d6967416bf54c9" providerId="LiveId" clId="{6C6A0E2F-DCB4-4152-88AB-C39E663CC2A9}" dt="2024-11-04T14:35:42.704" v="2" actId="47"/>
          <pc:sldLayoutMkLst>
            <pc:docMk/>
            <pc:sldMasterMk cId="3392871216" sldId="2147483707"/>
            <pc:sldLayoutMk cId="4285311626" sldId="2147483712"/>
          </pc:sldLayoutMkLst>
        </pc:sldLayoutChg>
        <pc:sldLayoutChg chg="del">
          <pc:chgData name="Marta Gallego" userId="24d6967416bf54c9" providerId="LiveId" clId="{6C6A0E2F-DCB4-4152-88AB-C39E663CC2A9}" dt="2024-11-04T14:35:42.704" v="2" actId="47"/>
          <pc:sldLayoutMkLst>
            <pc:docMk/>
            <pc:sldMasterMk cId="3392871216" sldId="2147483707"/>
            <pc:sldLayoutMk cId="515185812" sldId="2147483713"/>
          </pc:sldLayoutMkLst>
        </pc:sldLayoutChg>
        <pc:sldLayoutChg chg="del">
          <pc:chgData name="Marta Gallego" userId="24d6967416bf54c9" providerId="LiveId" clId="{6C6A0E2F-DCB4-4152-88AB-C39E663CC2A9}" dt="2024-11-04T14:35:42.704" v="2" actId="47"/>
          <pc:sldLayoutMkLst>
            <pc:docMk/>
            <pc:sldMasterMk cId="3392871216" sldId="2147483707"/>
            <pc:sldLayoutMk cId="461481844" sldId="2147483714"/>
          </pc:sldLayoutMkLst>
        </pc:sldLayoutChg>
        <pc:sldLayoutChg chg="del">
          <pc:chgData name="Marta Gallego" userId="24d6967416bf54c9" providerId="LiveId" clId="{6C6A0E2F-DCB4-4152-88AB-C39E663CC2A9}" dt="2024-11-04T14:35:42.704" v="2" actId="47"/>
          <pc:sldLayoutMkLst>
            <pc:docMk/>
            <pc:sldMasterMk cId="3392871216" sldId="2147483707"/>
            <pc:sldLayoutMk cId="3830493609" sldId="2147483715"/>
          </pc:sldLayoutMkLst>
        </pc:sldLayoutChg>
        <pc:sldLayoutChg chg="del">
          <pc:chgData name="Marta Gallego" userId="24d6967416bf54c9" providerId="LiveId" clId="{6C6A0E2F-DCB4-4152-88AB-C39E663CC2A9}" dt="2024-11-04T14:35:42.704" v="2" actId="47"/>
          <pc:sldLayoutMkLst>
            <pc:docMk/>
            <pc:sldMasterMk cId="3392871216" sldId="2147483707"/>
            <pc:sldLayoutMk cId="1733574363" sldId="2147483716"/>
          </pc:sldLayoutMkLst>
        </pc:sldLayoutChg>
        <pc:sldLayoutChg chg="del">
          <pc:chgData name="Marta Gallego" userId="24d6967416bf54c9" providerId="LiveId" clId="{6C6A0E2F-DCB4-4152-88AB-C39E663CC2A9}" dt="2024-11-04T14:35:42.704" v="2" actId="47"/>
          <pc:sldLayoutMkLst>
            <pc:docMk/>
            <pc:sldMasterMk cId="3392871216" sldId="2147483707"/>
            <pc:sldLayoutMk cId="679148738" sldId="2147483717"/>
          </pc:sldLayoutMkLst>
        </pc:sldLayoutChg>
        <pc:sldLayoutChg chg="del">
          <pc:chgData name="Marta Gallego" userId="24d6967416bf54c9" providerId="LiveId" clId="{6C6A0E2F-DCB4-4152-88AB-C39E663CC2A9}" dt="2024-11-04T14:35:42.704" v="2" actId="47"/>
          <pc:sldLayoutMkLst>
            <pc:docMk/>
            <pc:sldMasterMk cId="3392871216" sldId="2147483707"/>
            <pc:sldLayoutMk cId="2633838298" sldId="2147483718"/>
          </pc:sldLayoutMkLst>
        </pc:sldLayoutChg>
        <pc:sldLayoutChg chg="del">
          <pc:chgData name="Marta Gallego" userId="24d6967416bf54c9" providerId="LiveId" clId="{6C6A0E2F-DCB4-4152-88AB-C39E663CC2A9}" dt="2024-11-04T14:35:42.704" v="2" actId="47"/>
          <pc:sldLayoutMkLst>
            <pc:docMk/>
            <pc:sldMasterMk cId="3392871216" sldId="2147483707"/>
            <pc:sldLayoutMk cId="992406994" sldId="2147483719"/>
          </pc:sldLayoutMkLst>
        </pc:sldLayoutChg>
        <pc:sldLayoutChg chg="del">
          <pc:chgData name="Marta Gallego" userId="24d6967416bf54c9" providerId="LiveId" clId="{6C6A0E2F-DCB4-4152-88AB-C39E663CC2A9}" dt="2024-11-04T14:35:42.704" v="2" actId="47"/>
          <pc:sldLayoutMkLst>
            <pc:docMk/>
            <pc:sldMasterMk cId="3392871216" sldId="2147483707"/>
            <pc:sldLayoutMk cId="1154009555" sldId="214748372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68396F-D7CC-40BF-BE29-85F450CEA286}" type="datetimeFigureOut">
              <a:rPr lang="es-ES" smtClean="0"/>
              <a:t>05/11/2024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4CD0AA-53A2-4959-A24A-4B21919E0B39}" type="slidenum">
              <a:rPr lang="es-ES" smtClean="0"/>
              <a:t>‹Nº›</a:t>
            </a:fld>
            <a:endParaRPr lang="es-ES"/>
          </a:p>
        </p:txBody>
      </p:sp>
    </p:spTree>
    <p:extLst>
      <p:ext uri="{BB962C8B-B14F-4D97-AF65-F5344CB8AC3E}">
        <p14:creationId xmlns:p14="http://schemas.microsoft.com/office/powerpoint/2010/main" val="2188502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defTabSz="330200">
              <a:spcBef>
                <a:spcPts val="2000"/>
              </a:spcBef>
              <a:defRPr sz="2800" b="1">
                <a:effectLst>
                  <a:outerShdw blurRad="20320" dist="15240" dir="5400000" rotWithShape="0">
                    <a:srgbClr val="000000"/>
                  </a:outerShdw>
                </a:effectLst>
                <a:latin typeface="+mj-lt"/>
                <a:ea typeface="+mj-ea"/>
                <a:cs typeface="+mj-cs"/>
                <a:sym typeface="Helvetica Neue"/>
              </a:defRPr>
            </a:pPr>
            <a:r>
              <a:rPr lang="es-E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DR Automobiles Groupe nace en los años 80 con el objetivo de distribuir y comercializar vehículos de diferentes marcas y se afirma como empresa líder en el sector de la distribución de vehículos. </a:t>
            </a:r>
          </a:p>
          <a:p>
            <a:pPr algn="just" defTabSz="330200">
              <a:spcBef>
                <a:spcPts val="2000"/>
              </a:spcBef>
              <a:defRPr sz="2800" b="1">
                <a:effectLst>
                  <a:outerShdw blurRad="20320" dist="15240" dir="5400000" rotWithShape="0">
                    <a:srgbClr val="000000"/>
                  </a:outerShdw>
                </a:effectLst>
                <a:latin typeface="+mj-lt"/>
                <a:ea typeface="+mj-ea"/>
                <a:cs typeface="+mj-cs"/>
                <a:sym typeface="Helvetica Neue"/>
              </a:defRPr>
            </a:pPr>
            <a:r>
              <a:rPr lang="es-E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 final de los años 90 se inaugura en Isernia "La Città dell'Auto", un gran "centro comercial" donde vender todas las marcas autorizadas: se venden hasta 20.000 automóviles al año con un volumen de negocios de 500 millones de euros. </a:t>
            </a:r>
          </a:p>
          <a:p>
            <a:pPr algn="just" defTabSz="330200">
              <a:spcBef>
                <a:spcPts val="2000"/>
              </a:spcBef>
              <a:defRPr sz="2800" b="1">
                <a:effectLst>
                  <a:outerShdw blurRad="20320" dist="15240" dir="5400000" rotWithShape="0">
                    <a:srgbClr val="000000"/>
                  </a:outerShdw>
                </a:effectLst>
                <a:latin typeface="+mj-lt"/>
                <a:ea typeface="+mj-ea"/>
                <a:cs typeface="+mj-cs"/>
                <a:sym typeface="Helvetica Neue"/>
              </a:defRPr>
            </a:pPr>
            <a:r>
              <a:rPr lang="es-E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Promoviendo todas las marcas de automóviles comerciales, se consolida como una de las mayores multimarcas en el sector automovilístico de Europa.</a:t>
            </a:r>
            <a:endParaRPr lang="es-ES" sz="2400" b="0" dirty="0">
              <a:solidFill>
                <a:schemeClr val="bg1"/>
              </a:solidFill>
              <a:latin typeface="Times Roman"/>
              <a:ea typeface="Times Roman"/>
              <a:cs typeface="Times Roman"/>
              <a:sym typeface="Times Roman"/>
            </a:endParaRPr>
          </a:p>
          <a:p>
            <a:endParaRPr lang="it-IT" dirty="0"/>
          </a:p>
        </p:txBody>
      </p:sp>
    </p:spTree>
    <p:extLst>
      <p:ext uri="{BB962C8B-B14F-4D97-AF65-F5344CB8AC3E}">
        <p14:creationId xmlns:p14="http://schemas.microsoft.com/office/powerpoint/2010/main" val="762221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lgn="just">
              <a:spcAft>
                <a:spcPts val="800"/>
              </a:spcAft>
              <a:buNone/>
            </a:pPr>
            <a:r>
              <a:rPr lang="es-ES" sz="2400" kern="100" dirty="0">
                <a:effectLst/>
                <a:latin typeface="Calibri" panose="020F0502020204030204" pitchFamily="34" charset="0"/>
                <a:ea typeface="Calibri" panose="020F0502020204030204" pitchFamily="34" charset="0"/>
                <a:cs typeface="Times New Roman" panose="02020603050405020304" pitchFamily="18" charset="0"/>
              </a:rPr>
              <a:t>En 2023, DR Automobiles Groupe lanza dos nuevas marcas, SPORTEQUIPE e ICH-X, ambas consideradas como marcas Premium donde la tecnología, la calidad, el lujo, la estética de la imagen y la originalidad del diseño son los protagonistas.</a:t>
            </a:r>
          </a:p>
          <a:p>
            <a:pPr marL="0" indent="0" algn="just">
              <a:spcAft>
                <a:spcPts val="800"/>
              </a:spcAft>
              <a:buNone/>
            </a:pPr>
            <a:r>
              <a:rPr lang="es-ES" sz="2400" kern="100" dirty="0">
                <a:effectLst/>
                <a:latin typeface="Calibri" panose="020F0502020204030204" pitchFamily="34" charset="0"/>
                <a:ea typeface="Calibri" panose="020F0502020204030204" pitchFamily="34" charset="0"/>
                <a:cs typeface="Times New Roman" panose="02020603050405020304" pitchFamily="18" charset="0"/>
              </a:rPr>
              <a:t>SPORTEQUIPE propone una gama compuesta por cuatro SUV de segmento alto, tecnológicos y de altas prestaciones, con un equipamiento de serie muy rico pero accesible a todos. Caracterizados por un diseño atractivo, los SUV SPORTEQUIPE son ideales para los que practican deportes o para los que aman viajar, todo ello en una clave elegante y contemporánea. </a:t>
            </a:r>
          </a:p>
          <a:p>
            <a:endParaRPr lang="it-IT" dirty="0"/>
          </a:p>
        </p:txBody>
      </p:sp>
    </p:spTree>
    <p:extLst>
      <p:ext uri="{BB962C8B-B14F-4D97-AF65-F5344CB8AC3E}">
        <p14:creationId xmlns:p14="http://schemas.microsoft.com/office/powerpoint/2010/main" val="2271939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lgn="l">
              <a:spcBef>
                <a:spcPts val="0"/>
              </a:spcBef>
              <a:buNone/>
            </a:pPr>
            <a:r>
              <a:rPr lang="es-ES" sz="2400" i="0" dirty="0">
                <a:solidFill>
                  <a:schemeClr val="bg1"/>
                </a:solidFill>
                <a:effectLst/>
                <a:latin typeface="Calibri" panose="020F0502020204030204" pitchFamily="34" charset="0"/>
                <a:cs typeface="Calibri" panose="020F0502020204030204" pitchFamily="34" charset="0"/>
              </a:rPr>
              <a:t>Nuevas líneas, mucho más deportivas, nuevos motores y nuevos equipamientos de serie para los nuevos Sportequipe 6 y Sportequipe 7 ya en la presentación previa en Verona el pasado mes de mayo.</a:t>
            </a:r>
          </a:p>
          <a:p>
            <a:pPr marL="0" indent="0" algn="l">
              <a:spcBef>
                <a:spcPts val="0"/>
              </a:spcBef>
              <a:buNone/>
            </a:pPr>
            <a:r>
              <a:rPr lang="es-ES" sz="2400" i="0" dirty="0">
                <a:solidFill>
                  <a:schemeClr val="bg1"/>
                </a:solidFill>
                <a:effectLst/>
                <a:latin typeface="Calibri" panose="020F0502020204030204" pitchFamily="34" charset="0"/>
                <a:cs typeface="Calibri" panose="020F0502020204030204" pitchFamily="34" charset="0"/>
              </a:rPr>
              <a:t>También en esto estamos ante una verdadera revolución tanto estilística como tecnológica. </a:t>
            </a:r>
          </a:p>
          <a:p>
            <a:pPr marL="0" indent="0" algn="l">
              <a:spcBef>
                <a:spcPts val="0"/>
              </a:spcBef>
              <a:buNone/>
            </a:pPr>
            <a:endParaRPr lang="es-ES" sz="2800" b="0" i="0" dirty="0">
              <a:solidFill>
                <a:schemeClr val="bg1"/>
              </a:solidFill>
              <a:effectLst/>
              <a:latin typeface="Montserrat" panose="00000500000000000000" pitchFamily="2" charset="0"/>
            </a:endParaRPr>
          </a:p>
          <a:p>
            <a:endParaRPr lang="it-IT" dirty="0"/>
          </a:p>
        </p:txBody>
      </p:sp>
    </p:spTree>
    <p:extLst>
      <p:ext uri="{BB962C8B-B14F-4D97-AF65-F5344CB8AC3E}">
        <p14:creationId xmlns:p14="http://schemas.microsoft.com/office/powerpoint/2010/main" val="3285799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07000"/>
              </a:lnSpc>
              <a:spcAft>
                <a:spcPts val="800"/>
              </a:spcAft>
            </a:pPr>
            <a:r>
              <a:rPr lang="es-ES" sz="24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La marca ICH-X debuta con el modelo K2, un todoterreno puro cuyo nombre evoca aventura y libertad, los valores inspiradores de la nueva marca de DR Automobiles Groupe, un coche capaz de afrontar las situaciones de conducción más extremas, sin renunciar al confort y el diseño. </a:t>
            </a:r>
          </a:p>
          <a:p>
            <a:pPr algn="just">
              <a:lnSpc>
                <a:spcPct val="107000"/>
              </a:lnSpc>
              <a:spcAft>
                <a:spcPts val="800"/>
              </a:spcAft>
            </a:pPr>
            <a:r>
              <a:rPr lang="es-ES" sz="24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Enfrentarse a los límites y elegir el camino menos transitado es el nuevo desafío del recién nacido en la casa DR Automobiles Groupe. </a:t>
            </a:r>
          </a:p>
          <a:p>
            <a:endParaRPr lang="it-IT" dirty="0"/>
          </a:p>
        </p:txBody>
      </p:sp>
    </p:spTree>
    <p:extLst>
      <p:ext uri="{BB962C8B-B14F-4D97-AF65-F5344CB8AC3E}">
        <p14:creationId xmlns:p14="http://schemas.microsoft.com/office/powerpoint/2010/main" val="3123591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s-ES" sz="2400" i="0" dirty="0">
                <a:solidFill>
                  <a:schemeClr val="bg1"/>
                </a:solidFill>
                <a:effectLst/>
                <a:latin typeface="Calibri" panose="020F0502020204030204" pitchFamily="34" charset="0"/>
                <a:cs typeface="Calibri" panose="020F0502020204030204" pitchFamily="34" charset="0"/>
              </a:rPr>
              <a:t>Se amplía de manera importante la gama de ICH-X, marca off-road de DR Automobiles Groupe, con los nuevos K3 y K4 que van a acompañar al K2.</a:t>
            </a:r>
          </a:p>
          <a:p>
            <a:endParaRPr lang="it-IT" dirty="0"/>
          </a:p>
        </p:txBody>
      </p:sp>
    </p:spTree>
    <p:extLst>
      <p:ext uri="{BB962C8B-B14F-4D97-AF65-F5344CB8AC3E}">
        <p14:creationId xmlns:p14="http://schemas.microsoft.com/office/powerpoint/2010/main" val="739024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Pasión por el Automovilismo. </a:t>
            </a:r>
          </a:p>
        </p:txBody>
      </p:sp>
    </p:spTree>
    <p:extLst>
      <p:ext uri="{BB962C8B-B14F-4D97-AF65-F5344CB8AC3E}">
        <p14:creationId xmlns:p14="http://schemas.microsoft.com/office/powerpoint/2010/main" val="2221530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lgn="just">
              <a:buNone/>
            </a:pPr>
            <a:r>
              <a:rPr lang="es-ES" sz="2400" b="0" i="0" dirty="0">
                <a:solidFill>
                  <a:schemeClr val="bg1"/>
                </a:solidFill>
                <a:effectLst/>
                <a:latin typeface="Calibri" panose="020F0502020204030204" pitchFamily="34" charset="0"/>
                <a:cs typeface="Calibri" panose="020F0502020204030204" pitchFamily="34" charset="0"/>
              </a:rPr>
              <a:t>En 2022, el fundador de Tiger Racing Ltd, Jim Dudley, decide confiar su creación a DR Automobiles Groupe que adquiere la marca y prevé su renovación mediante el lanzamiento de tres nuevos modelos que se comercializarán en toda Europa. </a:t>
            </a:r>
          </a:p>
          <a:p>
            <a:pPr marL="0" indent="0" algn="just">
              <a:buNone/>
            </a:pPr>
            <a:endParaRPr lang="es-ES" sz="2400" b="0" i="0" dirty="0">
              <a:solidFill>
                <a:schemeClr val="bg1"/>
              </a:solidFill>
              <a:effectLst/>
              <a:latin typeface="Calibri" panose="020F0502020204030204" pitchFamily="34" charset="0"/>
              <a:cs typeface="Calibri" panose="020F0502020204030204" pitchFamily="34" charset="0"/>
            </a:endParaRPr>
          </a:p>
          <a:p>
            <a:pPr marL="0" indent="0" algn="just">
              <a:buNone/>
            </a:pPr>
            <a:r>
              <a:rPr lang="es-ES" sz="2400" b="0" i="0" dirty="0">
                <a:solidFill>
                  <a:schemeClr val="bg1"/>
                </a:solidFill>
                <a:effectLst/>
                <a:latin typeface="Calibri" panose="020F0502020204030204" pitchFamily="34" charset="0"/>
                <a:cs typeface="Calibri" panose="020F0502020204030204" pitchFamily="34" charset="0"/>
              </a:rPr>
              <a:t>Es en abril de 2024 cuando el grupo DR Automobiles reinicia en Europa la marca “ Tiger “ gracias a una asociación con la china </a:t>
            </a:r>
            <a:r>
              <a:rPr lang="es-ES" sz="2400" b="0" i="0" dirty="0" err="1">
                <a:solidFill>
                  <a:schemeClr val="bg1"/>
                </a:solidFill>
                <a:effectLst/>
                <a:latin typeface="Calibri" panose="020F0502020204030204" pitchFamily="34" charset="0"/>
                <a:cs typeface="Calibri" panose="020F0502020204030204" pitchFamily="34" charset="0"/>
              </a:rPr>
              <a:t>Dongfeng</a:t>
            </a:r>
            <a:r>
              <a:rPr lang="es-ES" sz="2400" b="0" i="0" dirty="0">
                <a:solidFill>
                  <a:schemeClr val="bg1"/>
                </a:solidFill>
                <a:effectLst/>
                <a:latin typeface="Calibri" panose="020F0502020204030204" pitchFamily="34" charset="0"/>
                <a:cs typeface="Calibri" panose="020F0502020204030204" pitchFamily="34" charset="0"/>
              </a:rPr>
              <a:t>. </a:t>
            </a:r>
            <a:endParaRPr lang="it-IT" dirty="0"/>
          </a:p>
        </p:txBody>
      </p:sp>
    </p:spTree>
    <p:extLst>
      <p:ext uri="{BB962C8B-B14F-4D97-AF65-F5344CB8AC3E}">
        <p14:creationId xmlns:p14="http://schemas.microsoft.com/office/powerpoint/2010/main" val="642745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Aquí tenemos el posicionamiento según nuestra visión de las marcas del grupo para los próximos años.</a:t>
            </a:r>
          </a:p>
          <a:p>
            <a:r>
              <a:rPr lang="es-ES" dirty="0"/>
              <a:t>Como podéis ver, comenzamos por EVO, nuestra marca más racional, pero sin olvidar a DR que actualmente en Italia es la marca de volumen </a:t>
            </a:r>
            <a:r>
              <a:rPr lang="es-ES" b="1" u="sng" dirty="0"/>
              <a:t>y que pronto disfrutaremos en España. </a:t>
            </a:r>
          </a:p>
        </p:txBody>
      </p:sp>
    </p:spTree>
    <p:extLst>
      <p:ext uri="{BB962C8B-B14F-4D97-AF65-F5344CB8AC3E}">
        <p14:creationId xmlns:p14="http://schemas.microsoft.com/office/powerpoint/2010/main" val="3032567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s-ES" sz="2400" dirty="0">
                <a:effectLst/>
                <a:latin typeface="Calibri" panose="020F0502020204030204" pitchFamily="34" charset="0"/>
                <a:cs typeface="Calibri" panose="020F0502020204030204" pitchFamily="34" charset="0"/>
              </a:rPr>
              <a:t>DR 5.0: un modelo que se esfuerza por ofrecer una mezcla perfecta de estilo moderno, tecnología avanzada y un precio asequible, lo que lo convierte en la opción ideal para aquellos que buscan un coche de alto rendimiento pero sin comprometer el confort y la seguridad. </a:t>
            </a:r>
          </a:p>
          <a:p>
            <a:endParaRPr lang="it-IT" dirty="0"/>
          </a:p>
        </p:txBody>
      </p:sp>
    </p:spTree>
    <p:extLst>
      <p:ext uri="{BB962C8B-B14F-4D97-AF65-F5344CB8AC3E}">
        <p14:creationId xmlns:p14="http://schemas.microsoft.com/office/powerpoint/2010/main" val="189036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46D47-376C-BF94-8B09-6F2DF661102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3B75589-4DB3-2448-CD4B-F177F6AE097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387B589-72CD-0492-06F5-03F5BB55F56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9AF5A69-D273-31C3-515C-2B24A581FE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1A29C-A64F-614A-8E95-F590BB6AD5E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Light"/>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Light"/>
            </a:endParaRPr>
          </a:p>
        </p:txBody>
      </p:sp>
    </p:spTree>
    <p:extLst>
      <p:ext uri="{BB962C8B-B14F-4D97-AF65-F5344CB8AC3E}">
        <p14:creationId xmlns:p14="http://schemas.microsoft.com/office/powerpoint/2010/main" val="973125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4012569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it-IT" sz="2400" b="1" dirty="0">
                <a:solidFill>
                  <a:schemeClr val="bg1"/>
                </a:solidFill>
                <a:latin typeface="Calibri" panose="020F0502020204030204" pitchFamily="34" charset="0"/>
                <a:cs typeface="Calibri" panose="020F0502020204030204" pitchFamily="34" charset="0"/>
              </a:rPr>
              <a:t>En </a:t>
            </a:r>
            <a:r>
              <a:rPr lang="it-IT" sz="2400" b="1" dirty="0" err="1">
                <a:solidFill>
                  <a:schemeClr val="bg1"/>
                </a:solidFill>
                <a:latin typeface="Calibri" panose="020F0502020204030204" pitchFamily="34" charset="0"/>
                <a:cs typeface="Calibri" panose="020F0502020204030204" pitchFamily="34" charset="0"/>
              </a:rPr>
              <a:t>los</a:t>
            </a:r>
            <a:r>
              <a:rPr lang="it-IT" sz="2400" b="1" dirty="0">
                <a:solidFill>
                  <a:schemeClr val="bg1"/>
                </a:solidFill>
                <a:latin typeface="Calibri" panose="020F0502020204030204" pitchFamily="34" charset="0"/>
                <a:cs typeface="Calibri" panose="020F0502020204030204" pitchFamily="34" charset="0"/>
              </a:rPr>
              <a:t> años 2000, </a:t>
            </a:r>
            <a:r>
              <a:rPr lang="it-IT" sz="2400" b="1" dirty="0" err="1">
                <a:solidFill>
                  <a:schemeClr val="bg1"/>
                </a:solidFill>
                <a:latin typeface="Calibri" panose="020F0502020204030204" pitchFamily="34" charset="0"/>
                <a:cs typeface="Calibri" panose="020F0502020204030204" pitchFamily="34" charset="0"/>
              </a:rPr>
              <a:t>el</a:t>
            </a:r>
            <a:r>
              <a:rPr lang="it-IT" sz="2400" b="1" dirty="0">
                <a:solidFill>
                  <a:schemeClr val="bg1"/>
                </a:solidFill>
                <a:latin typeface="Calibri" panose="020F0502020204030204" pitchFamily="34" charset="0"/>
                <a:cs typeface="Calibri" panose="020F0502020204030204" pitchFamily="34" charset="0"/>
              </a:rPr>
              <a:t> Grupo DR Automobiles, gracias a su know-how y a una gran </a:t>
            </a:r>
            <a:r>
              <a:rPr lang="it-IT" sz="2400" b="1" dirty="0" err="1">
                <a:solidFill>
                  <a:schemeClr val="bg1"/>
                </a:solidFill>
                <a:latin typeface="Calibri" panose="020F0502020204030204" pitchFamily="34" charset="0"/>
                <a:cs typeface="Calibri" panose="020F0502020204030204" pitchFamily="34" charset="0"/>
              </a:rPr>
              <a:t>experiencia</a:t>
            </a:r>
            <a:r>
              <a:rPr lang="it-IT" sz="2400" b="1" dirty="0">
                <a:solidFill>
                  <a:schemeClr val="bg1"/>
                </a:solidFill>
                <a:latin typeface="Calibri" panose="020F0502020204030204" pitchFamily="34" charset="0"/>
                <a:cs typeface="Calibri" panose="020F0502020204030204" pitchFamily="34" charset="0"/>
              </a:rPr>
              <a:t> comercial y </a:t>
            </a:r>
            <a:r>
              <a:rPr lang="it-IT" sz="2400" b="1" dirty="0" err="1">
                <a:solidFill>
                  <a:schemeClr val="bg1"/>
                </a:solidFill>
                <a:latin typeface="Calibri" panose="020F0502020204030204" pitchFamily="34" charset="0"/>
                <a:cs typeface="Calibri" panose="020F0502020204030204" pitchFamily="34" charset="0"/>
              </a:rPr>
              <a:t>técnica</a:t>
            </a:r>
            <a:r>
              <a:rPr lang="it-IT" sz="2400" b="1" dirty="0">
                <a:solidFill>
                  <a:schemeClr val="bg1"/>
                </a:solidFill>
                <a:latin typeface="Calibri" panose="020F0502020204030204" pitchFamily="34" charset="0"/>
                <a:cs typeface="Calibri" panose="020F0502020204030204" pitchFamily="34" charset="0"/>
              </a:rPr>
              <a:t>, </a:t>
            </a:r>
            <a:r>
              <a:rPr lang="it-IT" sz="2400" b="1" dirty="0" err="1">
                <a:solidFill>
                  <a:schemeClr val="bg1"/>
                </a:solidFill>
                <a:latin typeface="Calibri" panose="020F0502020204030204" pitchFamily="34" charset="0"/>
                <a:cs typeface="Calibri" panose="020F0502020204030204" pitchFamily="34" charset="0"/>
              </a:rPr>
              <a:t>desarrolla</a:t>
            </a:r>
            <a:r>
              <a:rPr lang="it-IT" sz="2400" b="1" dirty="0">
                <a:solidFill>
                  <a:schemeClr val="bg1"/>
                </a:solidFill>
                <a:latin typeface="Calibri" panose="020F0502020204030204" pitchFamily="34" charset="0"/>
                <a:cs typeface="Calibri" panose="020F0502020204030204" pitchFamily="34" charset="0"/>
              </a:rPr>
              <a:t> </a:t>
            </a:r>
            <a:r>
              <a:rPr lang="it-IT" sz="2400" b="1" dirty="0" err="1">
                <a:solidFill>
                  <a:schemeClr val="bg1"/>
                </a:solidFill>
                <a:latin typeface="Calibri" panose="020F0502020204030204" pitchFamily="34" charset="0"/>
                <a:cs typeface="Calibri" panose="020F0502020204030204" pitchFamily="34" charset="0"/>
              </a:rPr>
              <a:t>importantes</a:t>
            </a:r>
            <a:r>
              <a:rPr lang="it-IT" sz="2400" b="1" dirty="0">
                <a:solidFill>
                  <a:schemeClr val="bg1"/>
                </a:solidFill>
                <a:latin typeface="Calibri" panose="020F0502020204030204" pitchFamily="34" charset="0"/>
                <a:cs typeface="Calibri" panose="020F0502020204030204" pitchFamily="34" charset="0"/>
              </a:rPr>
              <a:t> </a:t>
            </a:r>
            <a:r>
              <a:rPr lang="it-IT" sz="2400" b="1" dirty="0" err="1">
                <a:solidFill>
                  <a:schemeClr val="bg1"/>
                </a:solidFill>
                <a:latin typeface="Calibri" panose="020F0502020204030204" pitchFamily="34" charset="0"/>
                <a:cs typeface="Calibri" panose="020F0502020204030204" pitchFamily="34" charset="0"/>
              </a:rPr>
              <a:t>colaboraciones</a:t>
            </a:r>
            <a:r>
              <a:rPr lang="it-IT" sz="2400" b="1" dirty="0">
                <a:solidFill>
                  <a:schemeClr val="bg1"/>
                </a:solidFill>
                <a:latin typeface="Calibri" panose="020F0502020204030204" pitchFamily="34" charset="0"/>
                <a:cs typeface="Calibri" panose="020F0502020204030204" pitchFamily="34" charset="0"/>
              </a:rPr>
              <a:t> con </a:t>
            </a:r>
            <a:r>
              <a:rPr lang="it-IT" sz="2400" b="1" dirty="0" err="1">
                <a:solidFill>
                  <a:schemeClr val="bg1"/>
                </a:solidFill>
                <a:latin typeface="Calibri" panose="020F0502020204030204" pitchFamily="34" charset="0"/>
                <a:cs typeface="Calibri" panose="020F0502020204030204" pitchFamily="34" charset="0"/>
              </a:rPr>
              <a:t>socios</a:t>
            </a:r>
            <a:r>
              <a:rPr lang="it-IT" sz="2400" b="1" dirty="0">
                <a:solidFill>
                  <a:schemeClr val="bg1"/>
                </a:solidFill>
                <a:latin typeface="Calibri" panose="020F0502020204030204" pitchFamily="34" charset="0"/>
                <a:cs typeface="Calibri" panose="020F0502020204030204" pitchFamily="34" charset="0"/>
              </a:rPr>
              <a:t> </a:t>
            </a:r>
            <a:r>
              <a:rPr lang="it-IT" sz="2400" b="1" dirty="0" err="1">
                <a:solidFill>
                  <a:schemeClr val="bg1"/>
                </a:solidFill>
                <a:latin typeface="Calibri" panose="020F0502020204030204" pitchFamily="34" charset="0"/>
                <a:cs typeface="Calibri" panose="020F0502020204030204" pitchFamily="34" charset="0"/>
              </a:rPr>
              <a:t>chinos</a:t>
            </a:r>
            <a:r>
              <a:rPr lang="it-IT" sz="2400" b="1" dirty="0">
                <a:solidFill>
                  <a:schemeClr val="bg1"/>
                </a:solidFill>
                <a:latin typeface="Calibri" panose="020F0502020204030204" pitchFamily="34" charset="0"/>
                <a:cs typeface="Calibri" panose="020F0502020204030204" pitchFamily="34" charset="0"/>
              </a:rPr>
              <a:t> dando a </a:t>
            </a:r>
            <a:r>
              <a:rPr lang="it-IT" sz="2400" b="1" dirty="0" err="1">
                <a:solidFill>
                  <a:schemeClr val="bg1"/>
                </a:solidFill>
                <a:latin typeface="Calibri" panose="020F0502020204030204" pitchFamily="34" charset="0"/>
                <a:cs typeface="Calibri" panose="020F0502020204030204" pitchFamily="34" charset="0"/>
              </a:rPr>
              <a:t>luz</a:t>
            </a:r>
            <a:r>
              <a:rPr lang="it-IT" sz="2400" b="1" dirty="0">
                <a:solidFill>
                  <a:schemeClr val="bg1"/>
                </a:solidFill>
                <a:latin typeface="Calibri" panose="020F0502020204030204" pitchFamily="34" charset="0"/>
                <a:cs typeface="Calibri" panose="020F0502020204030204" pitchFamily="34" charset="0"/>
              </a:rPr>
              <a:t> a su primer coche: </a:t>
            </a:r>
            <a:r>
              <a:rPr lang="it-IT" sz="2400" b="1" dirty="0" err="1">
                <a:solidFill>
                  <a:schemeClr val="bg1"/>
                </a:solidFill>
                <a:latin typeface="Calibri" panose="020F0502020204030204" pitchFamily="34" charset="0"/>
                <a:cs typeface="Calibri" panose="020F0502020204030204" pitchFamily="34" charset="0"/>
              </a:rPr>
              <a:t>el</a:t>
            </a:r>
            <a:r>
              <a:rPr lang="it-IT" sz="2400" b="1" dirty="0">
                <a:solidFill>
                  <a:schemeClr val="bg1"/>
                </a:solidFill>
                <a:latin typeface="Calibri" panose="020F0502020204030204" pitchFamily="34" charset="0"/>
                <a:cs typeface="Calibri" panose="020F0502020204030204" pitchFamily="34" charset="0"/>
              </a:rPr>
              <a:t> DR 5, </a:t>
            </a:r>
            <a:r>
              <a:rPr lang="it-IT" sz="2400" b="1" dirty="0" err="1">
                <a:solidFill>
                  <a:schemeClr val="bg1"/>
                </a:solidFill>
                <a:latin typeface="Calibri" panose="020F0502020204030204" pitchFamily="34" charset="0"/>
                <a:cs typeface="Calibri" panose="020F0502020204030204" pitchFamily="34" charset="0"/>
              </a:rPr>
              <a:t>el</a:t>
            </a:r>
            <a:r>
              <a:rPr lang="it-IT" sz="2400" b="1" dirty="0">
                <a:solidFill>
                  <a:schemeClr val="bg1"/>
                </a:solidFill>
                <a:latin typeface="Calibri" panose="020F0502020204030204" pitchFamily="34" charset="0"/>
                <a:cs typeface="Calibri" panose="020F0502020204030204" pitchFamily="34" charset="0"/>
              </a:rPr>
              <a:t> primer SUV italiano, </a:t>
            </a:r>
            <a:r>
              <a:rPr lang="it-IT" sz="2400" b="1" dirty="0" err="1">
                <a:solidFill>
                  <a:schemeClr val="bg1"/>
                </a:solidFill>
                <a:latin typeface="Calibri" panose="020F0502020204030204" pitchFamily="34" charset="0"/>
                <a:cs typeface="Calibri" panose="020F0502020204030204" pitchFamily="34" charset="0"/>
              </a:rPr>
              <a:t>diseñado</a:t>
            </a:r>
            <a:r>
              <a:rPr lang="it-IT" sz="2400" b="1" dirty="0">
                <a:solidFill>
                  <a:schemeClr val="bg1"/>
                </a:solidFill>
                <a:latin typeface="Calibri" panose="020F0502020204030204" pitchFamily="34" charset="0"/>
                <a:cs typeface="Calibri" panose="020F0502020204030204" pitchFamily="34" charset="0"/>
              </a:rPr>
              <a:t> para </a:t>
            </a:r>
            <a:r>
              <a:rPr lang="it-IT" sz="2400" b="1" dirty="0" err="1">
                <a:solidFill>
                  <a:schemeClr val="bg1"/>
                </a:solidFill>
                <a:latin typeface="Calibri" panose="020F0502020204030204" pitchFamily="34" charset="0"/>
                <a:cs typeface="Calibri" panose="020F0502020204030204" pitchFamily="34" charset="0"/>
              </a:rPr>
              <a:t>ofrecer</a:t>
            </a:r>
            <a:r>
              <a:rPr lang="it-IT" sz="2400" b="1" dirty="0">
                <a:solidFill>
                  <a:schemeClr val="bg1"/>
                </a:solidFill>
                <a:latin typeface="Calibri" panose="020F0502020204030204" pitchFamily="34" charset="0"/>
                <a:cs typeface="Calibri" panose="020F0502020204030204" pitchFamily="34" charset="0"/>
              </a:rPr>
              <a:t> a </a:t>
            </a:r>
            <a:r>
              <a:rPr lang="it-IT" sz="2400" b="1" dirty="0" err="1">
                <a:solidFill>
                  <a:schemeClr val="bg1"/>
                </a:solidFill>
                <a:latin typeface="Calibri" panose="020F0502020204030204" pitchFamily="34" charset="0"/>
                <a:cs typeface="Calibri" panose="020F0502020204030204" pitchFamily="34" charset="0"/>
              </a:rPr>
              <a:t>los</a:t>
            </a:r>
            <a:r>
              <a:rPr lang="it-IT" sz="2400" b="1" dirty="0">
                <a:solidFill>
                  <a:schemeClr val="bg1"/>
                </a:solidFill>
                <a:latin typeface="Calibri" panose="020F0502020204030204" pitchFamily="34" charset="0"/>
                <a:cs typeface="Calibri" panose="020F0502020204030204" pitchFamily="34" charset="0"/>
              </a:rPr>
              <a:t> </a:t>
            </a:r>
            <a:r>
              <a:rPr lang="it-IT" sz="2400" b="1" dirty="0" err="1">
                <a:solidFill>
                  <a:schemeClr val="bg1"/>
                </a:solidFill>
                <a:latin typeface="Calibri" panose="020F0502020204030204" pitchFamily="34" charset="0"/>
                <a:cs typeface="Calibri" panose="020F0502020204030204" pitchFamily="34" charset="0"/>
              </a:rPr>
              <a:t>consumidores</a:t>
            </a:r>
            <a:r>
              <a:rPr lang="it-IT" sz="2400" b="1" dirty="0">
                <a:solidFill>
                  <a:schemeClr val="bg1"/>
                </a:solidFill>
                <a:latin typeface="Calibri" panose="020F0502020204030204" pitchFamily="34" charset="0"/>
                <a:cs typeface="Calibri" panose="020F0502020204030204" pitchFamily="34" charset="0"/>
              </a:rPr>
              <a:t> un </a:t>
            </a:r>
            <a:r>
              <a:rPr lang="it-IT" sz="2400" b="1" dirty="0" err="1">
                <a:solidFill>
                  <a:schemeClr val="bg1"/>
                </a:solidFill>
                <a:latin typeface="Calibri" panose="020F0502020204030204" pitchFamily="34" charset="0"/>
                <a:cs typeface="Calibri" panose="020F0502020204030204" pitchFamily="34" charset="0"/>
              </a:rPr>
              <a:t>nuevo</a:t>
            </a:r>
            <a:r>
              <a:rPr lang="it-IT" sz="2400" b="1" dirty="0">
                <a:solidFill>
                  <a:schemeClr val="bg1"/>
                </a:solidFill>
                <a:latin typeface="Calibri" panose="020F0502020204030204" pitchFamily="34" charset="0"/>
                <a:cs typeface="Calibri" panose="020F0502020204030204" pitchFamily="34" charset="0"/>
              </a:rPr>
              <a:t> tipo de coche </a:t>
            </a:r>
            <a:r>
              <a:rPr lang="it-IT" sz="2400" b="1" dirty="0" err="1">
                <a:solidFill>
                  <a:schemeClr val="bg1"/>
                </a:solidFill>
                <a:latin typeface="Calibri" panose="020F0502020204030204" pitchFamily="34" charset="0"/>
                <a:cs typeface="Calibri" panose="020F0502020204030204" pitchFamily="34" charset="0"/>
              </a:rPr>
              <a:t>caracterizado</a:t>
            </a:r>
            <a:r>
              <a:rPr lang="it-IT" sz="2400" b="1" dirty="0">
                <a:solidFill>
                  <a:schemeClr val="bg1"/>
                </a:solidFill>
                <a:latin typeface="Calibri" panose="020F0502020204030204" pitchFamily="34" charset="0"/>
                <a:cs typeface="Calibri" panose="020F0502020204030204" pitchFamily="34" charset="0"/>
              </a:rPr>
              <a:t> por </a:t>
            </a:r>
            <a:r>
              <a:rPr lang="it-IT" sz="2400" b="1" dirty="0" err="1">
                <a:solidFill>
                  <a:schemeClr val="bg1"/>
                </a:solidFill>
                <a:latin typeface="Calibri" panose="020F0502020204030204" pitchFamily="34" charset="0"/>
                <a:cs typeface="Calibri" panose="020F0502020204030204" pitchFamily="34" charset="0"/>
              </a:rPr>
              <a:t>espacios</a:t>
            </a:r>
            <a:r>
              <a:rPr lang="it-IT" sz="2400" b="1" dirty="0">
                <a:solidFill>
                  <a:schemeClr val="bg1"/>
                </a:solidFill>
                <a:latin typeface="Calibri" panose="020F0502020204030204" pitchFamily="34" charset="0"/>
                <a:cs typeface="Calibri" panose="020F0502020204030204" pitchFamily="34" charset="0"/>
              </a:rPr>
              <a:t> </a:t>
            </a:r>
            <a:r>
              <a:rPr lang="it-IT" sz="2400" b="1" dirty="0" err="1">
                <a:solidFill>
                  <a:schemeClr val="bg1"/>
                </a:solidFill>
                <a:latin typeface="Calibri" panose="020F0502020204030204" pitchFamily="34" charset="0"/>
                <a:cs typeface="Calibri" panose="020F0502020204030204" pitchFamily="34" charset="0"/>
              </a:rPr>
              <a:t>amplios</a:t>
            </a:r>
            <a:r>
              <a:rPr lang="it-IT" sz="2400" b="1" dirty="0">
                <a:solidFill>
                  <a:schemeClr val="bg1"/>
                </a:solidFill>
                <a:latin typeface="Calibri" panose="020F0502020204030204" pitchFamily="34" charset="0"/>
                <a:cs typeface="Calibri" panose="020F0502020204030204" pitchFamily="34" charset="0"/>
              </a:rPr>
              <a:t> y </a:t>
            </a:r>
            <a:r>
              <a:rPr lang="it-IT" sz="2400" b="1" dirty="0" err="1">
                <a:solidFill>
                  <a:schemeClr val="bg1"/>
                </a:solidFill>
                <a:latin typeface="Calibri" panose="020F0502020204030204" pitchFamily="34" charset="0"/>
                <a:cs typeface="Calibri" panose="020F0502020204030204" pitchFamily="34" charset="0"/>
              </a:rPr>
              <a:t>cómodos</a:t>
            </a:r>
            <a:r>
              <a:rPr lang="it-IT" sz="2400" b="1" dirty="0">
                <a:solidFill>
                  <a:schemeClr val="bg1"/>
                </a:solidFill>
                <a:latin typeface="Calibri" panose="020F0502020204030204" pitchFamily="34" charset="0"/>
                <a:cs typeface="Calibri" panose="020F0502020204030204" pitchFamily="34" charset="0"/>
              </a:rPr>
              <a:t>, full optional de serie a un precio </a:t>
            </a:r>
            <a:r>
              <a:rPr lang="it-IT" sz="2400" b="1" dirty="0" err="1">
                <a:solidFill>
                  <a:schemeClr val="bg1"/>
                </a:solidFill>
                <a:latin typeface="Calibri" panose="020F0502020204030204" pitchFamily="34" charset="0"/>
                <a:cs typeface="Calibri" panose="020F0502020204030204" pitchFamily="34" charset="0"/>
              </a:rPr>
              <a:t>accesible</a:t>
            </a:r>
            <a:r>
              <a:rPr lang="it-IT" sz="2400" b="1" dirty="0">
                <a:solidFill>
                  <a:schemeClr val="bg1"/>
                </a:solidFill>
                <a:latin typeface="Calibri" panose="020F0502020204030204" pitchFamily="34" charset="0"/>
                <a:cs typeface="Calibri" panose="020F0502020204030204" pitchFamily="34" charset="0"/>
              </a:rPr>
              <a:t> para </a:t>
            </a:r>
            <a:r>
              <a:rPr lang="it-IT" sz="2400" b="1" dirty="0" err="1">
                <a:solidFill>
                  <a:schemeClr val="bg1"/>
                </a:solidFill>
                <a:latin typeface="Calibri" panose="020F0502020204030204" pitchFamily="34" charset="0"/>
                <a:cs typeface="Calibri" panose="020F0502020204030204" pitchFamily="34" charset="0"/>
              </a:rPr>
              <a:t>todos</a:t>
            </a:r>
            <a:r>
              <a:rPr lang="it-IT" sz="2400" b="1" dirty="0">
                <a:solidFill>
                  <a:schemeClr val="bg1"/>
                </a:solidFill>
                <a:latin typeface="Calibri" panose="020F0502020204030204" pitchFamily="34" charset="0"/>
                <a:cs typeface="Calibri" panose="020F0502020204030204" pitchFamily="34" charset="0"/>
              </a:rPr>
              <a:t>.</a:t>
            </a:r>
          </a:p>
          <a:p>
            <a:endParaRPr lang="it-IT" dirty="0"/>
          </a:p>
        </p:txBody>
      </p:sp>
    </p:spTree>
    <p:extLst>
      <p:ext uri="{BB962C8B-B14F-4D97-AF65-F5344CB8AC3E}">
        <p14:creationId xmlns:p14="http://schemas.microsoft.com/office/powerpoint/2010/main" val="784654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it-IT" b="1" dirty="0">
                <a:solidFill>
                  <a:schemeClr val="bg1"/>
                </a:solidFill>
              </a:rPr>
              <a:t>Doble apertura con una </a:t>
            </a:r>
            <a:r>
              <a:rPr lang="it-IT" b="1" dirty="0" err="1">
                <a:solidFill>
                  <a:schemeClr val="bg1"/>
                </a:solidFill>
              </a:rPr>
              <a:t>simple</a:t>
            </a:r>
            <a:r>
              <a:rPr lang="it-IT" b="1" dirty="0">
                <a:solidFill>
                  <a:schemeClr val="bg1"/>
                </a:solidFill>
              </a:rPr>
              <a:t> </a:t>
            </a:r>
            <a:r>
              <a:rPr lang="it-IT" b="1" dirty="0" err="1">
                <a:solidFill>
                  <a:schemeClr val="bg1"/>
                </a:solidFill>
              </a:rPr>
              <a:t>presión</a:t>
            </a:r>
            <a:r>
              <a:rPr lang="it-IT" b="1" dirty="0">
                <a:solidFill>
                  <a:schemeClr val="bg1"/>
                </a:solidFill>
              </a:rPr>
              <a:t> del mando </a:t>
            </a:r>
            <a:r>
              <a:rPr lang="it-IT" b="1" dirty="0" err="1">
                <a:solidFill>
                  <a:schemeClr val="bg1"/>
                </a:solidFill>
              </a:rPr>
              <a:t>correspondiente</a:t>
            </a:r>
            <a:endParaRPr lang="it-IT" b="1" dirty="0">
              <a:solidFill>
                <a:schemeClr val="bg1"/>
              </a:solidFill>
            </a:endParaRPr>
          </a:p>
          <a:p>
            <a:endParaRPr lang="it-IT" dirty="0"/>
          </a:p>
        </p:txBody>
      </p:sp>
    </p:spTree>
    <p:extLst>
      <p:ext uri="{BB962C8B-B14F-4D97-AF65-F5344CB8AC3E}">
        <p14:creationId xmlns:p14="http://schemas.microsoft.com/office/powerpoint/2010/main" val="3455154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s-ES" b="0" i="0" dirty="0">
                <a:solidFill>
                  <a:schemeClr val="bg1"/>
                </a:solidFill>
                <a:effectLst/>
                <a:latin typeface="Georgia" panose="02040502050405020303" pitchFamily="18" charset="0"/>
              </a:rPr>
              <a:t>El excelente diseño del </a:t>
            </a:r>
            <a:r>
              <a:rPr lang="es-ES" b="0" i="0" dirty="0">
                <a:solidFill>
                  <a:srgbClr val="FF0000"/>
                </a:solidFill>
                <a:effectLst/>
                <a:latin typeface="Georgia" panose="02040502050405020303" pitchFamily="18" charset="0"/>
              </a:rPr>
              <a:t>habitáculo</a:t>
            </a:r>
            <a:r>
              <a:rPr lang="es-ES" b="0" i="0" dirty="0">
                <a:solidFill>
                  <a:schemeClr val="bg1"/>
                </a:solidFill>
                <a:effectLst/>
                <a:latin typeface="Georgia" panose="02040502050405020303" pitchFamily="18" charset="0"/>
              </a:rPr>
              <a:t> ofrece suficiente espacio para la cabeza, los hombros y las piernas de los pasajeros delanteros y traseros, mejorando el confort de viaje de todos los ocupantes.</a:t>
            </a:r>
            <a:endParaRPr lang="it-IT" b="0" i="0" dirty="0">
              <a:solidFill>
                <a:schemeClr val="bg1"/>
              </a:solidFill>
              <a:effectLst/>
              <a:latin typeface="Georgia" panose="02040502050405020303" pitchFamily="18" charset="0"/>
            </a:endParaRPr>
          </a:p>
          <a:p>
            <a:endParaRPr lang="it-IT" dirty="0"/>
          </a:p>
        </p:txBody>
      </p:sp>
    </p:spTree>
    <p:extLst>
      <p:ext uri="{BB962C8B-B14F-4D97-AF65-F5344CB8AC3E}">
        <p14:creationId xmlns:p14="http://schemas.microsoft.com/office/powerpoint/2010/main" val="3661090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s-ES" b="0" i="0" dirty="0">
                <a:solidFill>
                  <a:schemeClr val="bg1"/>
                </a:solidFill>
                <a:effectLst/>
                <a:latin typeface="Georgia" panose="02040502050405020303" pitchFamily="18" charset="0"/>
              </a:rPr>
              <a:t>El </a:t>
            </a:r>
            <a:r>
              <a:rPr lang="es-ES" b="0" i="0" dirty="0">
                <a:solidFill>
                  <a:srgbClr val="FF0000"/>
                </a:solidFill>
                <a:effectLst/>
                <a:latin typeface="Georgia" panose="02040502050405020303" pitchFamily="18" charset="0"/>
              </a:rPr>
              <a:t>maletero</a:t>
            </a:r>
            <a:r>
              <a:rPr lang="es-ES" b="0" i="0" dirty="0">
                <a:solidFill>
                  <a:schemeClr val="bg1"/>
                </a:solidFill>
                <a:effectLst/>
                <a:latin typeface="Georgia" panose="02040502050405020303" pitchFamily="18" charset="0"/>
              </a:rPr>
              <a:t> puede albergar 10 maletas de 20 pulgadas y cargar objetos grandes como un cochecito o una bicicleta con el asiento trasero no plegado. El asiento trasero puede plegarse para ampliar el espacio del maletero.</a:t>
            </a:r>
          </a:p>
          <a:p>
            <a:endParaRPr lang="it-IT" dirty="0"/>
          </a:p>
        </p:txBody>
      </p:sp>
    </p:spTree>
    <p:extLst>
      <p:ext uri="{BB962C8B-B14F-4D97-AF65-F5344CB8AC3E}">
        <p14:creationId xmlns:p14="http://schemas.microsoft.com/office/powerpoint/2010/main" val="3911996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s-ES" b="0" i="0" dirty="0">
                <a:solidFill>
                  <a:schemeClr val="bg1"/>
                </a:solidFill>
                <a:effectLst/>
                <a:latin typeface="Georgia" panose="02040502050405020303" pitchFamily="18" charset="0"/>
              </a:rPr>
              <a:t>El </a:t>
            </a:r>
            <a:r>
              <a:rPr lang="es-ES" b="0" i="0" dirty="0">
                <a:solidFill>
                  <a:srgbClr val="FF0000"/>
                </a:solidFill>
                <a:effectLst/>
                <a:latin typeface="Georgia" panose="02040502050405020303" pitchFamily="18" charset="0"/>
              </a:rPr>
              <a:t>panel de intrumentos</a:t>
            </a:r>
            <a:r>
              <a:rPr lang="es-ES" b="0" i="0" dirty="0">
                <a:solidFill>
                  <a:schemeClr val="bg1"/>
                </a:solidFill>
                <a:effectLst/>
                <a:latin typeface="Georgia" panose="02040502050405020303" pitchFamily="18" charset="0"/>
              </a:rPr>
              <a:t>, de desarrollo horizontal, se caracteriza por un cuadro de instrumentos digital de 7", combinado con una pantalla de 12,3 pulgadas. Los controles físicos para el control del climatizador y el infotainment se encuentran debajo de la pantalla</a:t>
            </a:r>
          </a:p>
          <a:p>
            <a:endParaRPr lang="it-IT" dirty="0"/>
          </a:p>
        </p:txBody>
      </p:sp>
    </p:spTree>
    <p:extLst>
      <p:ext uri="{BB962C8B-B14F-4D97-AF65-F5344CB8AC3E}">
        <p14:creationId xmlns:p14="http://schemas.microsoft.com/office/powerpoint/2010/main" val="258535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s-ES" sz="2400" dirty="0">
                <a:solidFill>
                  <a:schemeClr val="bg1"/>
                </a:solidFill>
                <a:effectLst/>
                <a:latin typeface="Calibri" panose="020F0502020204030204" pitchFamily="34" charset="0"/>
                <a:cs typeface="Calibri" panose="020F0502020204030204" pitchFamily="34" charset="0"/>
              </a:rPr>
              <a:t>EVO 5: </a:t>
            </a:r>
            <a:r>
              <a:rPr lang="es-ES" sz="2400" i="0" dirty="0">
                <a:solidFill>
                  <a:schemeClr val="bg1"/>
                </a:solidFill>
                <a:effectLst/>
                <a:latin typeface="Calibri" panose="020F0502020204030204" pitchFamily="34" charset="0"/>
                <a:cs typeface="Calibri" panose="020F0502020204030204" pitchFamily="34" charset="0"/>
              </a:rPr>
              <a:t>Un coche deportivo con una autonomía sorprendente propulsado por un motor 1.5 turbo gasolina, combinado con un cambio manual de 6 velocidades. Un SUV innovador y muy interesante carcaterizado por amplios y cómodos espacios, equipamiento de serie a un precio asequible. Hoy en día se centra en nuevas líneas: refinamiento, estilo, calidad y tecnología.</a:t>
            </a:r>
          </a:p>
          <a:p>
            <a:endParaRPr lang="it-IT" dirty="0"/>
          </a:p>
        </p:txBody>
      </p:sp>
    </p:spTree>
    <p:extLst>
      <p:ext uri="{BB962C8B-B14F-4D97-AF65-F5344CB8AC3E}">
        <p14:creationId xmlns:p14="http://schemas.microsoft.com/office/powerpoint/2010/main" val="3309140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1A29C-A64F-614A-8E95-F590BB6AD5E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Light"/>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Light"/>
            </a:endParaRPr>
          </a:p>
        </p:txBody>
      </p:sp>
    </p:spTree>
    <p:extLst>
      <p:ext uri="{BB962C8B-B14F-4D97-AF65-F5344CB8AC3E}">
        <p14:creationId xmlns:p14="http://schemas.microsoft.com/office/powerpoint/2010/main" val="907210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s-ES" b="0" i="0" dirty="0">
                <a:solidFill>
                  <a:srgbClr val="FFFFFF"/>
                </a:solidFill>
                <a:effectLst/>
                <a:latin typeface="Roboto" panose="02000000000000000000" pitchFamily="2" charset="0"/>
              </a:rPr>
              <a:t>El techo solar garantiza una ventilación adecuada del habitáculo</a:t>
            </a:r>
            <a:endParaRPr lang="it-IT" dirty="0"/>
          </a:p>
          <a:p>
            <a:endParaRPr lang="it-IT" dirty="0"/>
          </a:p>
        </p:txBody>
      </p:sp>
    </p:spTree>
    <p:extLst>
      <p:ext uri="{BB962C8B-B14F-4D97-AF65-F5344CB8AC3E}">
        <p14:creationId xmlns:p14="http://schemas.microsoft.com/office/powerpoint/2010/main" val="4169337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it-IT" b="0" i="0" dirty="0">
                <a:solidFill>
                  <a:srgbClr val="FFFFFF"/>
                </a:solidFill>
                <a:effectLst/>
                <a:latin typeface="Open Sans" panose="020B0606030504020204" pitchFamily="34" charset="0"/>
              </a:rPr>
              <a:t>Amplio </a:t>
            </a:r>
            <a:r>
              <a:rPr lang="it-IT" b="0" i="0" dirty="0" err="1">
                <a:solidFill>
                  <a:srgbClr val="FFFFFF"/>
                </a:solidFill>
                <a:effectLst/>
                <a:latin typeface="Open Sans" panose="020B0606030504020204" pitchFamily="34" charset="0"/>
              </a:rPr>
              <a:t>habitáculo</a:t>
            </a:r>
            <a:r>
              <a:rPr lang="it-IT" b="0" i="0" dirty="0">
                <a:solidFill>
                  <a:srgbClr val="FFFFFF"/>
                </a:solidFill>
                <a:effectLst/>
                <a:latin typeface="Open Sans" panose="020B0606030504020204" pitchFamily="34" charset="0"/>
              </a:rPr>
              <a:t> con </a:t>
            </a:r>
            <a:r>
              <a:rPr lang="it-IT" b="0" i="0" dirty="0" err="1">
                <a:solidFill>
                  <a:srgbClr val="FFFFFF"/>
                </a:solidFill>
                <a:effectLst/>
                <a:latin typeface="Open Sans" panose="020B0606030504020204" pitchFamily="34" charset="0"/>
              </a:rPr>
              <a:t>asientos</a:t>
            </a:r>
            <a:r>
              <a:rPr lang="it-IT" b="0" i="0" dirty="0">
                <a:solidFill>
                  <a:srgbClr val="FFFFFF"/>
                </a:solidFill>
                <a:effectLst/>
                <a:latin typeface="Open Sans" panose="020B0606030504020204" pitchFamily="34" charset="0"/>
              </a:rPr>
              <a:t> </a:t>
            </a:r>
            <a:r>
              <a:rPr lang="it-IT" b="0" i="0" dirty="0" err="1">
                <a:solidFill>
                  <a:srgbClr val="FFFFFF"/>
                </a:solidFill>
                <a:effectLst/>
                <a:latin typeface="Open Sans" panose="020B0606030504020204" pitchFamily="34" charset="0"/>
              </a:rPr>
              <a:t>ergonómicos</a:t>
            </a:r>
            <a:r>
              <a:rPr lang="it-IT" b="0" i="0" dirty="0">
                <a:solidFill>
                  <a:srgbClr val="FFFFFF"/>
                </a:solidFill>
                <a:effectLst/>
                <a:latin typeface="Open Sans" panose="020B0606030504020204" pitchFamily="34" charset="0"/>
              </a:rPr>
              <a:t> de </a:t>
            </a:r>
            <a:r>
              <a:rPr lang="it-IT" b="0" i="0" dirty="0" err="1">
                <a:solidFill>
                  <a:srgbClr val="FFFFFF"/>
                </a:solidFill>
                <a:effectLst/>
                <a:latin typeface="Open Sans" panose="020B0606030504020204" pitchFamily="34" charset="0"/>
              </a:rPr>
              <a:t>cuero</a:t>
            </a:r>
            <a:endParaRPr lang="it-IT" dirty="0"/>
          </a:p>
          <a:p>
            <a:endParaRPr lang="it-IT" dirty="0"/>
          </a:p>
        </p:txBody>
      </p:sp>
    </p:spTree>
    <p:extLst>
      <p:ext uri="{BB962C8B-B14F-4D97-AF65-F5344CB8AC3E}">
        <p14:creationId xmlns:p14="http://schemas.microsoft.com/office/powerpoint/2010/main" val="3373028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s-ES" b="0" i="0" dirty="0">
                <a:solidFill>
                  <a:srgbClr val="FFFFFF"/>
                </a:solidFill>
                <a:effectLst/>
                <a:latin typeface="Open Sans" panose="020B0606030504020204" pitchFamily="34" charset="0"/>
              </a:rPr>
              <a:t>Amplio maletero con una capacidad de hasta 690 litros</a:t>
            </a:r>
            <a:endParaRPr lang="it-IT" dirty="0"/>
          </a:p>
          <a:p>
            <a:endParaRPr lang="it-IT" dirty="0"/>
          </a:p>
        </p:txBody>
      </p:sp>
    </p:spTree>
    <p:extLst>
      <p:ext uri="{BB962C8B-B14F-4D97-AF65-F5344CB8AC3E}">
        <p14:creationId xmlns:p14="http://schemas.microsoft.com/office/powerpoint/2010/main" val="3445344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s-ES" b="0" i="0" dirty="0">
                <a:solidFill>
                  <a:srgbClr val="FFFFFF"/>
                </a:solidFill>
                <a:effectLst/>
                <a:latin typeface="Roboto" panose="02000000000000000000" pitchFamily="2" charset="0"/>
              </a:rPr>
              <a:t>Visualiza las rutas directamente en la pantalla para llegar a tus destinos favoritos</a:t>
            </a:r>
            <a:endParaRPr lang="it-IT" dirty="0"/>
          </a:p>
          <a:p>
            <a:endParaRPr lang="it-IT" dirty="0"/>
          </a:p>
        </p:txBody>
      </p:sp>
    </p:spTree>
    <p:extLst>
      <p:ext uri="{BB962C8B-B14F-4D97-AF65-F5344CB8AC3E}">
        <p14:creationId xmlns:p14="http://schemas.microsoft.com/office/powerpoint/2010/main" val="1302074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it-IT" sz="2400" b="1" dirty="0">
                <a:solidFill>
                  <a:schemeClr val="bg1"/>
                </a:solidFill>
                <a:latin typeface="Calibri" panose="020F0502020204030204" pitchFamily="34" charset="0"/>
                <a:cs typeface="Calibri" panose="020F0502020204030204" pitchFamily="34" charset="0"/>
              </a:rPr>
              <a:t>Para </a:t>
            </a:r>
            <a:r>
              <a:rPr lang="it-IT" sz="2400" b="1" dirty="0" err="1">
                <a:solidFill>
                  <a:schemeClr val="bg1"/>
                </a:solidFill>
                <a:latin typeface="Calibri" panose="020F0502020204030204" pitchFamily="34" charset="0"/>
                <a:cs typeface="Calibri" panose="020F0502020204030204" pitchFamily="34" charset="0"/>
              </a:rPr>
              <a:t>cumplir</a:t>
            </a:r>
            <a:r>
              <a:rPr lang="it-IT" sz="2400" b="1" dirty="0">
                <a:solidFill>
                  <a:schemeClr val="bg1"/>
                </a:solidFill>
                <a:latin typeface="Calibri" panose="020F0502020204030204" pitchFamily="34" charset="0"/>
                <a:cs typeface="Calibri" panose="020F0502020204030204" pitchFamily="34" charset="0"/>
              </a:rPr>
              <a:t> con </a:t>
            </a:r>
            <a:r>
              <a:rPr lang="it-IT" sz="2400" b="1" dirty="0" err="1">
                <a:solidFill>
                  <a:schemeClr val="bg1"/>
                </a:solidFill>
                <a:latin typeface="Calibri" panose="020F0502020204030204" pitchFamily="34" charset="0"/>
                <a:cs typeface="Calibri" panose="020F0502020204030204" pitchFamily="34" charset="0"/>
              </a:rPr>
              <a:t>las</a:t>
            </a:r>
            <a:r>
              <a:rPr lang="it-IT" sz="2400" b="1" dirty="0">
                <a:solidFill>
                  <a:schemeClr val="bg1"/>
                </a:solidFill>
                <a:latin typeface="Calibri" panose="020F0502020204030204" pitchFamily="34" charset="0"/>
                <a:cs typeface="Calibri" panose="020F0502020204030204" pitchFamily="34" charset="0"/>
              </a:rPr>
              <a:t> </a:t>
            </a:r>
            <a:r>
              <a:rPr lang="it-IT" sz="2400" b="1" dirty="0" err="1">
                <a:solidFill>
                  <a:schemeClr val="bg1"/>
                </a:solidFill>
                <a:latin typeface="Calibri" panose="020F0502020204030204" pitchFamily="34" charset="0"/>
                <a:cs typeface="Calibri" panose="020F0502020204030204" pitchFamily="34" charset="0"/>
              </a:rPr>
              <a:t>últimas</a:t>
            </a:r>
            <a:r>
              <a:rPr lang="it-IT" sz="2400" b="1" dirty="0">
                <a:solidFill>
                  <a:schemeClr val="bg1"/>
                </a:solidFill>
                <a:latin typeface="Calibri" panose="020F0502020204030204" pitchFamily="34" charset="0"/>
                <a:cs typeface="Calibri" panose="020F0502020204030204" pitchFamily="34" charset="0"/>
              </a:rPr>
              <a:t> </a:t>
            </a:r>
            <a:r>
              <a:rPr lang="it-IT" sz="2400" b="1" dirty="0" err="1">
                <a:solidFill>
                  <a:schemeClr val="bg1"/>
                </a:solidFill>
                <a:latin typeface="Calibri" panose="020F0502020204030204" pitchFamily="34" charset="0"/>
                <a:cs typeface="Calibri" panose="020F0502020204030204" pitchFamily="34" charset="0"/>
              </a:rPr>
              <a:t>normas</a:t>
            </a:r>
            <a:r>
              <a:rPr lang="it-IT" sz="2400" b="1" dirty="0">
                <a:solidFill>
                  <a:schemeClr val="bg1"/>
                </a:solidFill>
                <a:latin typeface="Calibri" panose="020F0502020204030204" pitchFamily="34" charset="0"/>
                <a:cs typeface="Calibri" panose="020F0502020204030204" pitchFamily="34" charset="0"/>
              </a:rPr>
              <a:t> </a:t>
            </a:r>
            <a:r>
              <a:rPr lang="it-IT" sz="2400" b="1" dirty="0" err="1">
                <a:solidFill>
                  <a:schemeClr val="bg1"/>
                </a:solidFill>
                <a:latin typeface="Calibri" panose="020F0502020204030204" pitchFamily="34" charset="0"/>
                <a:cs typeface="Calibri" panose="020F0502020204030204" pitchFamily="34" charset="0"/>
              </a:rPr>
              <a:t>anticontaminantes</a:t>
            </a:r>
            <a:r>
              <a:rPr lang="it-IT" sz="2400" b="1" dirty="0">
                <a:solidFill>
                  <a:schemeClr val="bg1"/>
                </a:solidFill>
                <a:latin typeface="Calibri" panose="020F0502020204030204" pitchFamily="34" charset="0"/>
                <a:cs typeface="Calibri" panose="020F0502020204030204" pitchFamily="34" charset="0"/>
              </a:rPr>
              <a:t>, DR Automobiles </a:t>
            </a:r>
            <a:r>
              <a:rPr lang="it-IT" sz="2400" b="1" dirty="0" err="1">
                <a:solidFill>
                  <a:schemeClr val="bg1"/>
                </a:solidFill>
                <a:latin typeface="Calibri" panose="020F0502020204030204" pitchFamily="34" charset="0"/>
                <a:cs typeface="Calibri" panose="020F0502020204030204" pitchFamily="34" charset="0"/>
              </a:rPr>
              <a:t>utiliza</a:t>
            </a:r>
            <a:r>
              <a:rPr lang="it-IT" sz="2400" b="1" dirty="0">
                <a:solidFill>
                  <a:schemeClr val="bg1"/>
                </a:solidFill>
                <a:latin typeface="Calibri" panose="020F0502020204030204" pitchFamily="34" charset="0"/>
                <a:cs typeface="Calibri" panose="020F0502020204030204" pitchFamily="34" charset="0"/>
              </a:rPr>
              <a:t> </a:t>
            </a:r>
            <a:r>
              <a:rPr lang="it-IT" sz="2400" b="1" dirty="0" err="1">
                <a:solidFill>
                  <a:schemeClr val="bg1"/>
                </a:solidFill>
                <a:latin typeface="Calibri" panose="020F0502020204030204" pitchFamily="34" charset="0"/>
                <a:cs typeface="Calibri" panose="020F0502020204030204" pitchFamily="34" charset="0"/>
              </a:rPr>
              <a:t>las</a:t>
            </a:r>
            <a:r>
              <a:rPr lang="it-IT" sz="2400" b="1" dirty="0">
                <a:solidFill>
                  <a:schemeClr val="bg1"/>
                </a:solidFill>
                <a:latin typeface="Calibri" panose="020F0502020204030204" pitchFamily="34" charset="0"/>
                <a:cs typeface="Calibri" panose="020F0502020204030204" pitchFamily="34" charset="0"/>
              </a:rPr>
              <a:t> </a:t>
            </a:r>
            <a:r>
              <a:rPr lang="it-IT" sz="2400" b="1" dirty="0" err="1">
                <a:solidFill>
                  <a:schemeClr val="bg1"/>
                </a:solidFill>
                <a:latin typeface="Calibri" panose="020F0502020204030204" pitchFamily="34" charset="0"/>
                <a:cs typeface="Calibri" panose="020F0502020204030204" pitchFamily="34" charset="0"/>
              </a:rPr>
              <a:t>mejores</a:t>
            </a:r>
            <a:r>
              <a:rPr lang="it-IT" sz="2400" b="1" dirty="0">
                <a:solidFill>
                  <a:schemeClr val="bg1"/>
                </a:solidFill>
                <a:latin typeface="Calibri" panose="020F0502020204030204" pitchFamily="34" charset="0"/>
                <a:cs typeface="Calibri" panose="020F0502020204030204" pitchFamily="34" charset="0"/>
              </a:rPr>
              <a:t> </a:t>
            </a:r>
            <a:r>
              <a:rPr lang="it-IT" sz="2400" b="1" dirty="0" err="1">
                <a:solidFill>
                  <a:schemeClr val="bg1"/>
                </a:solidFill>
                <a:latin typeface="Calibri" panose="020F0502020204030204" pitchFamily="34" charset="0"/>
                <a:cs typeface="Calibri" panose="020F0502020204030204" pitchFamily="34" charset="0"/>
              </a:rPr>
              <a:t>soluciones</a:t>
            </a:r>
            <a:r>
              <a:rPr lang="it-IT" sz="2400" b="1" dirty="0">
                <a:solidFill>
                  <a:schemeClr val="bg1"/>
                </a:solidFill>
                <a:latin typeface="Calibri" panose="020F0502020204030204" pitchFamily="34" charset="0"/>
                <a:cs typeface="Calibri" panose="020F0502020204030204" pitchFamily="34" charset="0"/>
              </a:rPr>
              <a:t> </a:t>
            </a:r>
            <a:r>
              <a:rPr lang="it-IT" sz="2400" b="1" dirty="0" err="1">
                <a:solidFill>
                  <a:schemeClr val="bg1"/>
                </a:solidFill>
                <a:latin typeface="Calibri" panose="020F0502020204030204" pitchFamily="34" charset="0"/>
                <a:cs typeface="Calibri" panose="020F0502020204030204" pitchFamily="34" charset="0"/>
              </a:rPr>
              <a:t>tecnológicas</a:t>
            </a:r>
            <a:r>
              <a:rPr lang="it-IT" sz="2400" b="1" dirty="0">
                <a:solidFill>
                  <a:schemeClr val="bg1"/>
                </a:solidFill>
                <a:latin typeface="Calibri" panose="020F0502020204030204" pitchFamily="34" charset="0"/>
                <a:cs typeface="Calibri" panose="020F0502020204030204" pitchFamily="34" charset="0"/>
              </a:rPr>
              <a:t> para </a:t>
            </a:r>
            <a:r>
              <a:rPr lang="it-IT" sz="2400" b="1" dirty="0" err="1">
                <a:solidFill>
                  <a:schemeClr val="bg1"/>
                </a:solidFill>
                <a:latin typeface="Calibri" panose="020F0502020204030204" pitchFamily="34" charset="0"/>
                <a:cs typeface="Calibri" panose="020F0502020204030204" pitchFamily="34" charset="0"/>
              </a:rPr>
              <a:t>alcanzar</a:t>
            </a:r>
            <a:r>
              <a:rPr lang="it-IT" sz="2400" b="1" dirty="0">
                <a:solidFill>
                  <a:schemeClr val="bg1"/>
                </a:solidFill>
                <a:latin typeface="Calibri" panose="020F0502020204030204" pitchFamily="34" charset="0"/>
                <a:cs typeface="Calibri" panose="020F0502020204030204" pitchFamily="34" charset="0"/>
              </a:rPr>
              <a:t> </a:t>
            </a:r>
            <a:r>
              <a:rPr lang="it-IT" sz="2400" b="1" dirty="0" err="1">
                <a:solidFill>
                  <a:schemeClr val="bg1"/>
                </a:solidFill>
                <a:latin typeface="Calibri" panose="020F0502020204030204" pitchFamily="34" charset="0"/>
                <a:cs typeface="Calibri" panose="020F0502020204030204" pitchFamily="34" charset="0"/>
              </a:rPr>
              <a:t>los</a:t>
            </a:r>
            <a:r>
              <a:rPr lang="it-IT" sz="2400" b="1" dirty="0">
                <a:solidFill>
                  <a:schemeClr val="bg1"/>
                </a:solidFill>
                <a:latin typeface="Calibri" panose="020F0502020204030204" pitchFamily="34" charset="0"/>
                <a:cs typeface="Calibri" panose="020F0502020204030204" pitchFamily="34" charset="0"/>
              </a:rPr>
              <a:t> </a:t>
            </a:r>
            <a:r>
              <a:rPr lang="it-IT" sz="2400" b="1" dirty="0" err="1">
                <a:solidFill>
                  <a:schemeClr val="bg1"/>
                </a:solidFill>
                <a:latin typeface="Calibri" panose="020F0502020204030204" pitchFamily="34" charset="0"/>
                <a:cs typeface="Calibri" panose="020F0502020204030204" pitchFamily="34" charset="0"/>
              </a:rPr>
              <a:t>objetivos</a:t>
            </a:r>
            <a:r>
              <a:rPr lang="it-IT" sz="2400" b="1" dirty="0">
                <a:solidFill>
                  <a:schemeClr val="bg1"/>
                </a:solidFill>
                <a:latin typeface="Calibri" panose="020F0502020204030204" pitchFamily="34" charset="0"/>
                <a:cs typeface="Calibri" panose="020F0502020204030204" pitchFamily="34" charset="0"/>
              </a:rPr>
              <a:t> </a:t>
            </a:r>
            <a:r>
              <a:rPr lang="it-IT" sz="2400" b="1" dirty="0" err="1">
                <a:solidFill>
                  <a:schemeClr val="bg1"/>
                </a:solidFill>
                <a:latin typeface="Calibri" panose="020F0502020204030204" pitchFamily="34" charset="0"/>
                <a:cs typeface="Calibri" panose="020F0502020204030204" pitchFamily="34" charset="0"/>
              </a:rPr>
              <a:t>fijados</a:t>
            </a:r>
            <a:r>
              <a:rPr lang="it-IT" sz="2400" b="1" dirty="0">
                <a:solidFill>
                  <a:schemeClr val="bg1"/>
                </a:solidFill>
                <a:latin typeface="Calibri" panose="020F0502020204030204" pitchFamily="34" charset="0"/>
                <a:cs typeface="Calibri" panose="020F0502020204030204" pitchFamily="34" charset="0"/>
              </a:rPr>
              <a:t> por Europa, </a:t>
            </a:r>
            <a:r>
              <a:rPr lang="it-IT" sz="2400" b="1" dirty="0" err="1">
                <a:solidFill>
                  <a:schemeClr val="bg1"/>
                </a:solidFill>
                <a:latin typeface="Calibri" panose="020F0502020204030204" pitchFamily="34" charset="0"/>
                <a:cs typeface="Calibri" panose="020F0502020204030204" pitchFamily="34" charset="0"/>
              </a:rPr>
              <a:t>comienza</a:t>
            </a:r>
            <a:r>
              <a:rPr lang="it-IT" sz="2400" b="1" dirty="0">
                <a:solidFill>
                  <a:schemeClr val="bg1"/>
                </a:solidFill>
                <a:latin typeface="Calibri" panose="020F0502020204030204" pitchFamily="34" charset="0"/>
                <a:cs typeface="Calibri" panose="020F0502020204030204" pitchFamily="34" charset="0"/>
              </a:rPr>
              <a:t> la </a:t>
            </a:r>
            <a:r>
              <a:rPr lang="it-IT" sz="2400" b="1" dirty="0" err="1">
                <a:solidFill>
                  <a:schemeClr val="bg1"/>
                </a:solidFill>
                <a:latin typeface="Calibri" panose="020F0502020204030204" pitchFamily="34" charset="0"/>
                <a:cs typeface="Calibri" panose="020F0502020204030204" pitchFamily="34" charset="0"/>
              </a:rPr>
              <a:t>colaboración</a:t>
            </a:r>
            <a:r>
              <a:rPr lang="it-IT" sz="2400" b="1" dirty="0">
                <a:solidFill>
                  <a:schemeClr val="bg1"/>
                </a:solidFill>
                <a:latin typeface="Calibri" panose="020F0502020204030204" pitchFamily="34" charset="0"/>
                <a:cs typeface="Calibri" panose="020F0502020204030204" pitchFamily="34" charset="0"/>
              </a:rPr>
              <a:t> con </a:t>
            </a:r>
            <a:r>
              <a:rPr lang="it-IT" sz="2400" b="1" dirty="0" err="1">
                <a:solidFill>
                  <a:schemeClr val="bg1"/>
                </a:solidFill>
                <a:latin typeface="Calibri" panose="020F0502020204030204" pitchFamily="34" charset="0"/>
                <a:cs typeface="Calibri" panose="020F0502020204030204" pitchFamily="34" charset="0"/>
              </a:rPr>
              <a:t>el</a:t>
            </a:r>
            <a:r>
              <a:rPr lang="it-IT" sz="2400" b="1" dirty="0">
                <a:solidFill>
                  <a:schemeClr val="bg1"/>
                </a:solidFill>
                <a:latin typeface="Calibri" panose="020F0502020204030204" pitchFamily="34" charset="0"/>
                <a:cs typeface="Calibri" panose="020F0502020204030204" pitchFamily="34" charset="0"/>
              </a:rPr>
              <a:t> AVL austriaco para </a:t>
            </a:r>
            <a:r>
              <a:rPr lang="it-IT" sz="2400" b="1" dirty="0" err="1">
                <a:solidFill>
                  <a:schemeClr val="bg1"/>
                </a:solidFill>
                <a:latin typeface="Calibri" panose="020F0502020204030204" pitchFamily="34" charset="0"/>
                <a:cs typeface="Calibri" panose="020F0502020204030204" pitchFamily="34" charset="0"/>
              </a:rPr>
              <a:t>adoptar</a:t>
            </a:r>
            <a:r>
              <a:rPr lang="it-IT" sz="2400" b="1" dirty="0">
                <a:solidFill>
                  <a:schemeClr val="bg1"/>
                </a:solidFill>
                <a:latin typeface="Calibri" panose="020F0502020204030204" pitchFamily="34" charset="0"/>
                <a:cs typeface="Calibri" panose="020F0502020204030204" pitchFamily="34" charset="0"/>
              </a:rPr>
              <a:t> </a:t>
            </a:r>
            <a:r>
              <a:rPr lang="it-IT" sz="2400" b="1" dirty="0" err="1">
                <a:solidFill>
                  <a:schemeClr val="bg1"/>
                </a:solidFill>
                <a:latin typeface="Calibri" panose="020F0502020204030204" pitchFamily="34" charset="0"/>
                <a:cs typeface="Calibri" panose="020F0502020204030204" pitchFamily="34" charset="0"/>
              </a:rPr>
              <a:t>mejoras</a:t>
            </a:r>
            <a:r>
              <a:rPr lang="it-IT" sz="2400" b="1" dirty="0">
                <a:solidFill>
                  <a:schemeClr val="bg1"/>
                </a:solidFill>
                <a:latin typeface="Calibri" panose="020F0502020204030204" pitchFamily="34" charset="0"/>
                <a:cs typeface="Calibri" panose="020F0502020204030204" pitchFamily="34" charset="0"/>
              </a:rPr>
              <a:t> </a:t>
            </a:r>
            <a:r>
              <a:rPr lang="it-IT" sz="2400" b="1" dirty="0" err="1">
                <a:solidFill>
                  <a:schemeClr val="bg1"/>
                </a:solidFill>
                <a:latin typeface="Calibri" panose="020F0502020204030204" pitchFamily="34" charset="0"/>
                <a:cs typeface="Calibri" panose="020F0502020204030204" pitchFamily="34" charset="0"/>
              </a:rPr>
              <a:t>significativas</a:t>
            </a:r>
            <a:r>
              <a:rPr lang="it-IT" sz="2400" b="1" dirty="0">
                <a:solidFill>
                  <a:schemeClr val="bg1"/>
                </a:solidFill>
                <a:latin typeface="Calibri" panose="020F0502020204030204" pitchFamily="34" charset="0"/>
                <a:cs typeface="Calibri" panose="020F0502020204030204" pitchFamily="34" charset="0"/>
              </a:rPr>
              <a:t> en </a:t>
            </a:r>
            <a:r>
              <a:rPr lang="it-IT" sz="2400" b="1" dirty="0" err="1">
                <a:solidFill>
                  <a:schemeClr val="bg1"/>
                </a:solidFill>
                <a:latin typeface="Calibri" panose="020F0502020204030204" pitchFamily="34" charset="0"/>
                <a:cs typeface="Calibri" panose="020F0502020204030204" pitchFamily="34" charset="0"/>
              </a:rPr>
              <a:t>todos</a:t>
            </a:r>
            <a:r>
              <a:rPr lang="it-IT" sz="2400" b="1" dirty="0">
                <a:solidFill>
                  <a:schemeClr val="bg1"/>
                </a:solidFill>
                <a:latin typeface="Calibri" panose="020F0502020204030204" pitchFamily="34" charset="0"/>
                <a:cs typeface="Calibri" panose="020F0502020204030204" pitchFamily="34" charset="0"/>
              </a:rPr>
              <a:t> </a:t>
            </a:r>
            <a:r>
              <a:rPr lang="it-IT" sz="2400" b="1" dirty="0" err="1">
                <a:solidFill>
                  <a:schemeClr val="bg1"/>
                </a:solidFill>
                <a:latin typeface="Calibri" panose="020F0502020204030204" pitchFamily="34" charset="0"/>
                <a:cs typeface="Calibri" panose="020F0502020204030204" pitchFamily="34" charset="0"/>
              </a:rPr>
              <a:t>los</a:t>
            </a:r>
            <a:r>
              <a:rPr lang="it-IT" sz="2400" b="1" dirty="0">
                <a:solidFill>
                  <a:schemeClr val="bg1"/>
                </a:solidFill>
                <a:latin typeface="Calibri" panose="020F0502020204030204" pitchFamily="34" charset="0"/>
                <a:cs typeface="Calibri" panose="020F0502020204030204" pitchFamily="34" charset="0"/>
              </a:rPr>
              <a:t> </a:t>
            </a:r>
            <a:r>
              <a:rPr lang="it-IT" sz="2400" b="1" dirty="0" err="1">
                <a:solidFill>
                  <a:schemeClr val="bg1"/>
                </a:solidFill>
                <a:latin typeface="Calibri" panose="020F0502020204030204" pitchFamily="34" charset="0"/>
                <a:cs typeface="Calibri" panose="020F0502020204030204" pitchFamily="34" charset="0"/>
              </a:rPr>
              <a:t>motores</a:t>
            </a:r>
            <a:r>
              <a:rPr lang="it-IT" sz="2400" b="1" dirty="0">
                <a:solidFill>
                  <a:schemeClr val="bg1"/>
                </a:solidFill>
                <a:latin typeface="Calibri" panose="020F0502020204030204" pitchFamily="34" charset="0"/>
                <a:cs typeface="Calibri" panose="020F0502020204030204" pitchFamily="34" charset="0"/>
              </a:rPr>
              <a:t> de su </a:t>
            </a:r>
            <a:r>
              <a:rPr lang="it-IT" sz="2400" b="1" dirty="0" err="1">
                <a:solidFill>
                  <a:schemeClr val="bg1"/>
                </a:solidFill>
                <a:latin typeface="Calibri" panose="020F0502020204030204" pitchFamily="34" charset="0"/>
                <a:cs typeface="Calibri" panose="020F0502020204030204" pitchFamily="34" charset="0"/>
              </a:rPr>
              <a:t>gama</a:t>
            </a:r>
            <a:r>
              <a:rPr lang="it-IT" sz="2400" b="1" dirty="0">
                <a:solidFill>
                  <a:schemeClr val="bg1"/>
                </a:solidFill>
                <a:latin typeface="Calibri" panose="020F0502020204030204" pitchFamily="34" charset="0"/>
                <a:cs typeface="Calibri" panose="020F0502020204030204" pitchFamily="34" charset="0"/>
              </a:rPr>
              <a:t>.</a:t>
            </a:r>
          </a:p>
          <a:p>
            <a:endParaRPr lang="it-IT" dirty="0"/>
          </a:p>
          <a:p>
            <a:pPr marL="0" marR="0" lvl="0" indent="0" algn="just" defTabSz="457200" rtl="0" eaLnBrk="1" fontAlgn="auto" latinLnBrk="0" hangingPunct="1">
              <a:lnSpc>
                <a:spcPct val="117999"/>
              </a:lnSpc>
              <a:spcBef>
                <a:spcPts val="0"/>
              </a:spcBef>
              <a:spcAft>
                <a:spcPts val="0"/>
              </a:spcAft>
              <a:buClrTx/>
              <a:buSzTx/>
              <a:buFontTx/>
              <a:buNone/>
              <a:tabLst/>
              <a:defRPr/>
            </a:pPr>
            <a:r>
              <a:rPr lang="es-E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El Centro de Investigación y Desarrollo de DR Automobiles Groupe está en constante evolución, acoge los avances y cambios que se producen en el sector, anticipa las tendencias del estilo y se proyecta sobre opciones de diseño muy originales.</a:t>
            </a:r>
            <a:endParaRPr kumimoji="0" lang="it-IT" sz="1200" b="1" i="0" u="none" strike="noStrike" cap="none" spc="0" normalizeH="0" baseline="0" dirty="0">
              <a:ln>
                <a:noFill/>
              </a:ln>
              <a:solidFill>
                <a:srgbClr val="BC00FF"/>
              </a:solidFill>
              <a:effectLst>
                <a:outerShdw blurRad="50800" dist="38100" dir="5400000" rotWithShape="0">
                  <a:srgbClr val="000000"/>
                </a:outerShdw>
              </a:effectLst>
              <a:uFillTx/>
              <a:latin typeface="Helvetica Neue Light"/>
              <a:ea typeface="Helvetica Neue Light"/>
              <a:cs typeface="Helvetica Neue Light"/>
              <a:sym typeface="Helvetica Neue Light"/>
            </a:endParaRPr>
          </a:p>
          <a:p>
            <a:endParaRPr lang="it-IT" dirty="0"/>
          </a:p>
        </p:txBody>
      </p:sp>
    </p:spTree>
    <p:extLst>
      <p:ext uri="{BB962C8B-B14F-4D97-AF65-F5344CB8AC3E}">
        <p14:creationId xmlns:p14="http://schemas.microsoft.com/office/powerpoint/2010/main" val="1688384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215311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419861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905970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849120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s-E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 2020, DR lanza al mercado sus nuevos SUV de marca dando un paso adelante decisivo que se caracteriza por la mejora del estilo, la calidad y la tecnología de cada modelo.</a:t>
            </a:r>
          </a:p>
          <a:p>
            <a:pPr marL="0" marR="0" lvl="0" indent="0" algn="just" defTabSz="457200" eaLnBrk="1" fontAlgn="auto" latinLnBrk="0" hangingPunct="1">
              <a:lnSpc>
                <a:spcPct val="117999"/>
              </a:lnSpc>
              <a:spcBef>
                <a:spcPts val="0"/>
              </a:spcBef>
              <a:spcAft>
                <a:spcPts val="0"/>
              </a:spcAft>
              <a:buClrTx/>
              <a:buSzTx/>
              <a:buFontTx/>
              <a:buNone/>
              <a:tabLst/>
              <a:defRPr/>
            </a:pPr>
            <a:r>
              <a:rPr lang="es-E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La gama DR se compone de modelos que van desde el full electric al diesel, desde el sistema bi-fuel Thermohybrid hasta los innovadores modelos Plug-in Hybrid. </a:t>
            </a:r>
          </a:p>
          <a:p>
            <a:pPr marL="0" marR="0" lvl="0" indent="0" algn="just" defTabSz="457200" eaLnBrk="1" fontAlgn="auto" latinLnBrk="0" hangingPunct="1">
              <a:lnSpc>
                <a:spcPct val="117999"/>
              </a:lnSpc>
              <a:spcBef>
                <a:spcPts val="0"/>
              </a:spcBef>
              <a:spcAft>
                <a:spcPts val="0"/>
              </a:spcAft>
              <a:buClrTx/>
              <a:buSzTx/>
              <a:buFontTx/>
              <a:buNone/>
              <a:tabLst/>
              <a:defRPr/>
            </a:pPr>
            <a:endParaRPr lang="es-E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Tree>
    <p:extLst>
      <p:ext uri="{BB962C8B-B14F-4D97-AF65-F5344CB8AC3E}">
        <p14:creationId xmlns:p14="http://schemas.microsoft.com/office/powerpoint/2010/main" val="840723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lgn="ctr">
              <a:spcBef>
                <a:spcPts val="0"/>
              </a:spcBef>
              <a:buNone/>
            </a:pPr>
            <a:r>
              <a:rPr lang="es-ES" sz="2400" dirty="0">
                <a:solidFill>
                  <a:schemeClr val="bg1"/>
                </a:solidFill>
                <a:effectLst/>
                <a:latin typeface="Montserrat" panose="00000500000000000000" pitchFamily="2" charset="0"/>
              </a:rPr>
              <a:t>Estas son nuestras novedades que presentamos en Turín, la línea DR Collection: DR 3.0, DR 5.0, DR 6.0 y DR 7.0</a:t>
            </a:r>
          </a:p>
          <a:p>
            <a:endParaRPr lang="it-IT" dirty="0"/>
          </a:p>
        </p:txBody>
      </p:sp>
    </p:spTree>
    <p:extLst>
      <p:ext uri="{BB962C8B-B14F-4D97-AF65-F5344CB8AC3E}">
        <p14:creationId xmlns:p14="http://schemas.microsoft.com/office/powerpoint/2010/main" val="371254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876663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lgn="just">
              <a:lnSpc>
                <a:spcPct val="107000"/>
              </a:lnSpc>
              <a:spcAft>
                <a:spcPts val="800"/>
              </a:spcAft>
              <a:buNone/>
            </a:pPr>
            <a:r>
              <a:rPr lang="es-ES" sz="9600" b="1" kern="100" dirty="0">
                <a:solidFill>
                  <a:schemeClr val="bg1"/>
                </a:solidFill>
                <a:effectLst/>
                <a:latin typeface="Calibri" panose="020F0502020204030204" pitchFamily="34" charset="0"/>
                <a:cs typeface="Times New Roman" panose="02020603050405020304" pitchFamily="18" charset="0"/>
              </a:rPr>
              <a:t>Al mismo tiempo, la familia del Grupo DR se amplía: nace la marca EVO con el objetivo de satisfacer las necesidades de un amplio segmento de mercado centrado en aquellos clientes que exigen mayor comodidad y eficiencia, bajo el signo de una elección racional y con un precio llave en mano que sea competitivo y sin sorpresas. </a:t>
            </a:r>
          </a:p>
          <a:p>
            <a:pPr marL="0" indent="0" algn="just">
              <a:lnSpc>
                <a:spcPct val="107000"/>
              </a:lnSpc>
              <a:spcAft>
                <a:spcPts val="800"/>
              </a:spcAft>
              <a:buNone/>
            </a:pPr>
            <a:r>
              <a:rPr lang="es-ES" sz="9600" b="1" kern="100" dirty="0">
                <a:solidFill>
                  <a:schemeClr val="bg1"/>
                </a:solidFill>
                <a:effectLst/>
                <a:latin typeface="Calibri" panose="020F0502020204030204" pitchFamily="34" charset="0"/>
                <a:cs typeface="Times New Roman" panose="02020603050405020304" pitchFamily="18" charset="0"/>
              </a:rPr>
              <a:t>EVO está listo para encontrar una concepción diferente del automóvil y de la movilidad, ya no inspirada en efímeros status sino en los modelos de simplicidad, concreción, practicidad y fiabilidad.</a:t>
            </a:r>
          </a:p>
          <a:p>
            <a:endParaRPr lang="it-IT" dirty="0"/>
          </a:p>
        </p:txBody>
      </p:sp>
    </p:spTree>
    <p:extLst>
      <p:ext uri="{BB962C8B-B14F-4D97-AF65-F5344CB8AC3E}">
        <p14:creationId xmlns:p14="http://schemas.microsoft.com/office/powerpoint/2010/main" val="3469535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s-ES" sz="2400" b="0" i="0" dirty="0">
                <a:solidFill>
                  <a:schemeClr val="bg1"/>
                </a:solidFill>
                <a:effectLst/>
                <a:latin typeface="Calibri" panose="020F0502020204030204" pitchFamily="34" charset="0"/>
                <a:cs typeface="Calibri" panose="020F0502020204030204" pitchFamily="34" charset="0"/>
              </a:rPr>
              <a:t>Se materializa la verdadera revolución de la marca EVO.</a:t>
            </a:r>
          </a:p>
          <a:p>
            <a:pPr marL="0" marR="0" lvl="0" indent="0" algn="l" defTabSz="457200" eaLnBrk="1" fontAlgn="auto" latinLnBrk="0" hangingPunct="1">
              <a:lnSpc>
                <a:spcPct val="117999"/>
              </a:lnSpc>
              <a:spcBef>
                <a:spcPts val="0"/>
              </a:spcBef>
              <a:spcAft>
                <a:spcPts val="0"/>
              </a:spcAft>
              <a:buClrTx/>
              <a:buSzTx/>
              <a:buFontTx/>
              <a:buNone/>
              <a:tabLst/>
              <a:defRPr/>
            </a:pPr>
            <a:r>
              <a:rPr lang="es-ES" sz="2400" b="0" i="0" dirty="0">
                <a:solidFill>
                  <a:schemeClr val="bg1"/>
                </a:solidFill>
                <a:effectLst/>
                <a:latin typeface="Calibri" panose="020F0502020204030204" pitchFamily="34" charset="0"/>
                <a:cs typeface="Calibri" panose="020F0502020204030204" pitchFamily="34" charset="0"/>
              </a:rPr>
              <a:t>Tras la primera aparición en agosto pasado en Palma de Mallorca, el EVO 6 y el EVO Spazio se presentan ahora al público italiano. Dos nuevos modelos que van a implementar una gama ya muy completa.</a:t>
            </a:r>
          </a:p>
          <a:p>
            <a:pPr marL="0" marR="0" lvl="0" indent="0" algn="l" defTabSz="457200" eaLnBrk="1" fontAlgn="auto" latinLnBrk="0" hangingPunct="1">
              <a:lnSpc>
                <a:spcPct val="117999"/>
              </a:lnSpc>
              <a:spcBef>
                <a:spcPts val="0"/>
              </a:spcBef>
              <a:spcAft>
                <a:spcPts val="0"/>
              </a:spcAft>
              <a:buClrTx/>
              <a:buSzTx/>
              <a:buFontTx/>
              <a:buNone/>
              <a:tabLst/>
              <a:defRPr/>
            </a:pPr>
            <a:endParaRPr lang="es-ES" sz="2400" b="0" i="0" dirty="0">
              <a:solidFill>
                <a:schemeClr val="bg1"/>
              </a:solidFill>
              <a:effectLst/>
              <a:latin typeface="Calibri" panose="020F0502020204030204" pitchFamily="34" charset="0"/>
              <a:cs typeface="Calibri" panose="020F0502020204030204" pitchFamily="34" charset="0"/>
            </a:endParaRPr>
          </a:p>
          <a:p>
            <a:endParaRPr lang="it-IT" dirty="0"/>
          </a:p>
        </p:txBody>
      </p:sp>
    </p:spTree>
    <p:extLst>
      <p:ext uri="{BB962C8B-B14F-4D97-AF65-F5344CB8AC3E}">
        <p14:creationId xmlns:p14="http://schemas.microsoft.com/office/powerpoint/2010/main" val="2207564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CFDD8-4926-982D-22FE-A671874F8E3B}"/>
              </a:ext>
            </a:extLst>
          </p:cNvPr>
          <p:cNvSpPr>
            <a:spLocks noGrp="1"/>
          </p:cNvSpPr>
          <p:nvPr>
            <p:ph type="ctrTitle" hasCustomPrompt="1"/>
          </p:nvPr>
        </p:nvSpPr>
        <p:spPr>
          <a:xfrm>
            <a:off x="1524001" y="1122363"/>
            <a:ext cx="9144000" cy="2387600"/>
          </a:xfrm>
        </p:spPr>
        <p:txBody>
          <a:bodyPr anchor="b"/>
          <a:lstStyle>
            <a:lvl1pPr algn="ctr">
              <a:defRPr sz="6000"/>
            </a:lvl1pPr>
          </a:lstStyle>
          <a:p>
            <a:r>
              <a:rPr lang="en-US" dirty="0"/>
              <a:t>CLICK TO EDIT MASTER TITLE STYLE</a:t>
            </a:r>
            <a:endParaRPr lang="en-SG" dirty="0"/>
          </a:p>
        </p:txBody>
      </p:sp>
      <p:sp>
        <p:nvSpPr>
          <p:cNvPr id="3" name="Subtitle 2">
            <a:extLst>
              <a:ext uri="{FF2B5EF4-FFF2-40B4-BE49-F238E27FC236}">
                <a16:creationId xmlns:a16="http://schemas.microsoft.com/office/drawing/2014/main" id="{C31FC165-E323-3227-89D6-B90B78FFD28E}"/>
              </a:ext>
            </a:extLst>
          </p:cNvPr>
          <p:cNvSpPr>
            <a:spLocks noGrp="1"/>
          </p:cNvSpPr>
          <p:nvPr>
            <p:ph type="subTitle" idx="1"/>
          </p:nvPr>
        </p:nvSpPr>
        <p:spPr>
          <a:xfrm>
            <a:off x="1524001" y="3602038"/>
            <a:ext cx="9144000" cy="1655762"/>
          </a:xfrm>
        </p:spPr>
        <p:txBody>
          <a:bodyPr/>
          <a:lstStyle>
            <a:lvl1pPr marL="0" indent="0" algn="ctr">
              <a:buNone/>
              <a:defRPr sz="24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BC86B279-452B-ECCC-DB64-897C5EC0B745}"/>
              </a:ext>
            </a:extLst>
          </p:cNvPr>
          <p:cNvSpPr>
            <a:spLocks noGrp="1"/>
          </p:cNvSpPr>
          <p:nvPr>
            <p:ph type="dt" sz="half" idx="10"/>
          </p:nvPr>
        </p:nvSpPr>
        <p:spPr/>
        <p:txBody>
          <a:bodyPr/>
          <a:lstStyle/>
          <a:p>
            <a:fld id="{097B66EC-B58E-42DD-8D3C-86171E733655}" type="datetimeFigureOut">
              <a:rPr lang="en-SG" smtClean="0"/>
              <a:t>5/11/2024</a:t>
            </a:fld>
            <a:endParaRPr lang="en-SG"/>
          </a:p>
        </p:txBody>
      </p:sp>
      <p:sp>
        <p:nvSpPr>
          <p:cNvPr id="5" name="Footer Placeholder 4">
            <a:extLst>
              <a:ext uri="{FF2B5EF4-FFF2-40B4-BE49-F238E27FC236}">
                <a16:creationId xmlns:a16="http://schemas.microsoft.com/office/drawing/2014/main" id="{6B3E94FE-6EAF-E79F-2D42-0E1F1CB1BE5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D5E3841-E02E-641F-48DD-5169B5E957EF}"/>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2435492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390F2-5E3B-D344-C3F1-3BD2FDFB3818}"/>
              </a:ext>
            </a:extLst>
          </p:cNvPr>
          <p:cNvSpPr>
            <a:spLocks noGrp="1"/>
          </p:cNvSpPr>
          <p:nvPr>
            <p:ph type="title" hasCustomPrompt="1"/>
          </p:nvPr>
        </p:nvSpPr>
        <p:spPr/>
        <p:txBody>
          <a:bodyPr/>
          <a:lstStyle/>
          <a:p>
            <a:r>
              <a:rPr lang="en-US" dirty="0"/>
              <a:t>CLICK TO EDIT MASTER TITLE STYLE</a:t>
            </a:r>
            <a:endParaRPr lang="en-SG" dirty="0"/>
          </a:p>
        </p:txBody>
      </p:sp>
      <p:sp>
        <p:nvSpPr>
          <p:cNvPr id="3" name="Vertical Text Placeholder 2">
            <a:extLst>
              <a:ext uri="{FF2B5EF4-FFF2-40B4-BE49-F238E27FC236}">
                <a16:creationId xmlns:a16="http://schemas.microsoft.com/office/drawing/2014/main" id="{2DB56E11-9F17-EA17-D585-1F32770D5D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E28B93F-DFD5-5F51-4D7C-82F1D3252145}"/>
              </a:ext>
            </a:extLst>
          </p:cNvPr>
          <p:cNvSpPr>
            <a:spLocks noGrp="1"/>
          </p:cNvSpPr>
          <p:nvPr>
            <p:ph type="dt" sz="half" idx="10"/>
          </p:nvPr>
        </p:nvSpPr>
        <p:spPr/>
        <p:txBody>
          <a:bodyPr/>
          <a:lstStyle/>
          <a:p>
            <a:fld id="{097B66EC-B58E-42DD-8D3C-86171E733655}" type="datetimeFigureOut">
              <a:rPr lang="en-SG" smtClean="0"/>
              <a:t>5/11/2024</a:t>
            </a:fld>
            <a:endParaRPr lang="en-SG"/>
          </a:p>
        </p:txBody>
      </p:sp>
      <p:sp>
        <p:nvSpPr>
          <p:cNvPr id="5" name="Footer Placeholder 4">
            <a:extLst>
              <a:ext uri="{FF2B5EF4-FFF2-40B4-BE49-F238E27FC236}">
                <a16:creationId xmlns:a16="http://schemas.microsoft.com/office/drawing/2014/main" id="{3DAD30A7-2D66-F5A8-2631-F3179387FDA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34C172CE-A104-527F-EFCF-E2321F5D183C}"/>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1194339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75372F-CA53-D01B-CC56-3EC4CB8AA3F6}"/>
              </a:ext>
            </a:extLst>
          </p:cNvPr>
          <p:cNvSpPr>
            <a:spLocks noGrp="1"/>
          </p:cNvSpPr>
          <p:nvPr>
            <p:ph type="title" orient="vert" hasCustomPrompt="1"/>
          </p:nvPr>
        </p:nvSpPr>
        <p:spPr>
          <a:xfrm>
            <a:off x="8724900" y="365125"/>
            <a:ext cx="2628900" cy="5811838"/>
          </a:xfrm>
        </p:spPr>
        <p:txBody>
          <a:bodyPr vert="eaVert"/>
          <a:lstStyle/>
          <a:p>
            <a:r>
              <a:rPr lang="en-US" dirty="0"/>
              <a:t>CLICK TO EDIT MASTER TITLE STYLE</a:t>
            </a:r>
            <a:endParaRPr lang="en-SG" dirty="0"/>
          </a:p>
        </p:txBody>
      </p:sp>
      <p:sp>
        <p:nvSpPr>
          <p:cNvPr id="3" name="Vertical Text Placeholder 2">
            <a:extLst>
              <a:ext uri="{FF2B5EF4-FFF2-40B4-BE49-F238E27FC236}">
                <a16:creationId xmlns:a16="http://schemas.microsoft.com/office/drawing/2014/main" id="{542A89C9-439E-6EB4-D659-AD74EBB261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2B87169-0C37-F13F-114F-69A6D2AE2880}"/>
              </a:ext>
            </a:extLst>
          </p:cNvPr>
          <p:cNvSpPr>
            <a:spLocks noGrp="1"/>
          </p:cNvSpPr>
          <p:nvPr>
            <p:ph type="dt" sz="half" idx="10"/>
          </p:nvPr>
        </p:nvSpPr>
        <p:spPr/>
        <p:txBody>
          <a:bodyPr/>
          <a:lstStyle/>
          <a:p>
            <a:fld id="{097B66EC-B58E-42DD-8D3C-86171E733655}" type="datetimeFigureOut">
              <a:rPr lang="en-SG" smtClean="0"/>
              <a:t>5/11/2024</a:t>
            </a:fld>
            <a:endParaRPr lang="en-SG"/>
          </a:p>
        </p:txBody>
      </p:sp>
      <p:sp>
        <p:nvSpPr>
          <p:cNvPr id="5" name="Footer Placeholder 4">
            <a:extLst>
              <a:ext uri="{FF2B5EF4-FFF2-40B4-BE49-F238E27FC236}">
                <a16:creationId xmlns:a16="http://schemas.microsoft.com/office/drawing/2014/main" id="{68A8DC29-3616-C424-D604-B92FF7419E6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0CF6054E-669A-26AE-8D4A-DF038F5F88A4}"/>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4078608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lang="en-SG" dirty="0"/>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57" lvl="0" indent="-457168">
              <a:spcBef>
                <a:spcPts val="0"/>
              </a:spcBef>
              <a:spcAft>
                <a:spcPts val="0"/>
              </a:spcAft>
              <a:buSzPts val="1800"/>
              <a:buChar char="●"/>
              <a:defRPr/>
            </a:lvl1pPr>
            <a:lvl2pPr marL="1219113" lvl="1" indent="-423304">
              <a:spcBef>
                <a:spcPts val="0"/>
              </a:spcBef>
              <a:spcAft>
                <a:spcPts val="0"/>
              </a:spcAft>
              <a:buSzPts val="1400"/>
              <a:buChar char="○"/>
              <a:defRPr/>
            </a:lvl2pPr>
            <a:lvl3pPr marL="1828669" lvl="2" indent="-423304">
              <a:spcBef>
                <a:spcPts val="0"/>
              </a:spcBef>
              <a:spcAft>
                <a:spcPts val="0"/>
              </a:spcAft>
              <a:buSzPts val="1400"/>
              <a:buChar char="■"/>
              <a:defRPr/>
            </a:lvl3pPr>
            <a:lvl4pPr marL="2438226" lvl="3" indent="-423304">
              <a:spcBef>
                <a:spcPts val="0"/>
              </a:spcBef>
              <a:spcAft>
                <a:spcPts val="0"/>
              </a:spcAft>
              <a:buSzPts val="1400"/>
              <a:buChar char="●"/>
              <a:defRPr/>
            </a:lvl4pPr>
            <a:lvl5pPr marL="3047783" lvl="4" indent="-423304">
              <a:spcBef>
                <a:spcPts val="0"/>
              </a:spcBef>
              <a:spcAft>
                <a:spcPts val="0"/>
              </a:spcAft>
              <a:buSzPts val="1400"/>
              <a:buChar char="○"/>
              <a:defRPr/>
            </a:lvl5pPr>
            <a:lvl6pPr marL="3657339" lvl="5" indent="-423304">
              <a:spcBef>
                <a:spcPts val="0"/>
              </a:spcBef>
              <a:spcAft>
                <a:spcPts val="0"/>
              </a:spcAft>
              <a:buSzPts val="1400"/>
              <a:buChar char="■"/>
              <a:defRPr/>
            </a:lvl6pPr>
            <a:lvl7pPr marL="4266895" lvl="6" indent="-423304">
              <a:spcBef>
                <a:spcPts val="0"/>
              </a:spcBef>
              <a:spcAft>
                <a:spcPts val="0"/>
              </a:spcAft>
              <a:buSzPts val="1400"/>
              <a:buChar char="●"/>
              <a:defRPr/>
            </a:lvl7pPr>
            <a:lvl8pPr marL="4876452" lvl="7" indent="-423304">
              <a:spcBef>
                <a:spcPts val="0"/>
              </a:spcBef>
              <a:spcAft>
                <a:spcPts val="0"/>
              </a:spcAft>
              <a:buSzPts val="1400"/>
              <a:buChar char="○"/>
              <a:defRPr/>
            </a:lvl8pPr>
            <a:lvl9pPr marL="5486009" lvl="8" indent="-423304">
              <a:spcBef>
                <a:spcPts val="0"/>
              </a:spcBef>
              <a:spcAft>
                <a:spcPts val="0"/>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US" smtClean="0"/>
              <a:pPr rtl="0"/>
              <a:t>‹Nº›</a:t>
            </a:fld>
            <a:endParaRPr lang="en-US"/>
          </a:p>
        </p:txBody>
      </p:sp>
    </p:spTree>
    <p:extLst>
      <p:ext uri="{BB962C8B-B14F-4D97-AF65-F5344CB8AC3E}">
        <p14:creationId xmlns:p14="http://schemas.microsoft.com/office/powerpoint/2010/main" val="364340100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a:t>Click to edit Master title style</a:t>
            </a:r>
            <a:endParaRPr lang="en-SG" dirty="0"/>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US" smtClean="0"/>
              <a:pPr rtl="0"/>
              <a:t>‹Nº›</a:t>
            </a:fld>
            <a:endParaRPr lang="en-US"/>
          </a:p>
        </p:txBody>
      </p:sp>
    </p:spTree>
    <p:extLst>
      <p:ext uri="{BB962C8B-B14F-4D97-AF65-F5344CB8AC3E}">
        <p14:creationId xmlns:p14="http://schemas.microsoft.com/office/powerpoint/2010/main" val="361444453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Solu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AEDA48B-62D8-FECB-4CB4-6E4454B9A26E}"/>
              </a:ext>
            </a:extLst>
          </p:cNvPr>
          <p:cNvSpPr>
            <a:spLocks noGrp="1"/>
          </p:cNvSpPr>
          <p:nvPr>
            <p:ph type="pic" sz="quarter" idx="20"/>
          </p:nvPr>
        </p:nvSpPr>
        <p:spPr>
          <a:xfrm>
            <a:off x="-3175" y="0"/>
            <a:ext cx="4497388" cy="6858000"/>
          </a:xfrm>
        </p:spPr>
        <p:txBody>
          <a:bodyPr/>
          <a:lstStyle/>
          <a:p>
            <a:r>
              <a:rPr lang="en-US"/>
              <a:t>Click icon to add picture</a:t>
            </a:r>
            <a:endParaRPr lang="en-SG" dirty="0"/>
          </a:p>
        </p:txBody>
      </p:sp>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914397" y="3108651"/>
            <a:ext cx="2667004" cy="640698"/>
          </a:xfrm>
          <a:prstGeom prst="rect">
            <a:avLst/>
          </a:prstGeom>
          <a:ln w="19050">
            <a:noFill/>
          </a:ln>
        </p:spPr>
        <p:txBody>
          <a:bodyPr anchor="ctr">
            <a:noAutofit/>
          </a:bodyPr>
          <a:lstStyle>
            <a:lvl1pPr algn="ctr">
              <a:defRPr sz="4400" cap="all" spc="100" baseline="0">
                <a:solidFill>
                  <a:schemeClr val="accent4"/>
                </a:solidFill>
              </a:defRPr>
            </a:lvl1pPr>
          </a:lstStyle>
          <a:p>
            <a:r>
              <a:rPr lang="en-US" dirty="0"/>
              <a:t>Title</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4919857" y="1515011"/>
            <a:ext cx="3126583" cy="426393"/>
          </a:xfrm>
          <a:prstGeom prst="rect">
            <a:avLst/>
          </a:prstGeom>
        </p:spPr>
        <p:txBody>
          <a:bodyPr anchor="t"/>
          <a:lstStyle>
            <a:lvl1pPr marL="0" indent="0" algn="l">
              <a:buNone/>
              <a:defRPr sz="1800" cap="all" spc="100" baseline="0">
                <a:solidFill>
                  <a:schemeClr val="accent4"/>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4919857" y="1894515"/>
            <a:ext cx="3126583" cy="1306527"/>
          </a:xfrm>
          <a:prstGeom prst="rect">
            <a:avLst/>
          </a:prstGeom>
        </p:spPr>
        <p:txBody>
          <a:bodyPr anchor="t"/>
          <a:lstStyle>
            <a:lvl1pPr marL="0" indent="0" algn="l">
              <a:lnSpc>
                <a:spcPct val="125000"/>
              </a:lnSpc>
              <a:spcBef>
                <a:spcPts val="0"/>
              </a:spcBef>
              <a:buNone/>
              <a:defRPr sz="1600" cap="none" spc="100" baseline="0">
                <a:solidFill>
                  <a:schemeClr val="bg1"/>
                </a:solidFill>
                <a:latin typeface="+mj-lt"/>
              </a:defRPr>
            </a:lvl1pPr>
          </a:lstStyle>
          <a:p>
            <a:pPr lvl="0"/>
            <a:r>
              <a:rPr lang="en-US" dirty="0"/>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422484" y="1515011"/>
            <a:ext cx="3281556" cy="426393"/>
          </a:xfrm>
          <a:prstGeom prst="rect">
            <a:avLst/>
          </a:prstGeom>
        </p:spPr>
        <p:txBody>
          <a:bodyPr anchor="t"/>
          <a:lstStyle>
            <a:lvl1pPr marL="0" indent="0" algn="l">
              <a:buNone/>
              <a:defRPr sz="1800" cap="all" spc="300" baseline="0">
                <a:solidFill>
                  <a:schemeClr val="accent4"/>
                </a:solidFill>
                <a:latin typeface="+mj-lt"/>
              </a:defRPr>
            </a:lvl1pPr>
          </a:lstStyle>
          <a:p>
            <a:pPr lvl="0"/>
            <a:r>
              <a:rPr lang="en-US" dirty="0"/>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422484" y="1894515"/>
            <a:ext cx="3281556" cy="1306527"/>
          </a:xfrm>
          <a:prstGeom prst="rect">
            <a:avLst/>
          </a:prstGeom>
        </p:spPr>
        <p:txBody>
          <a:bodyPr anchor="t"/>
          <a:lstStyle>
            <a:lvl1pPr marL="0" indent="0" algn="l">
              <a:lnSpc>
                <a:spcPct val="125000"/>
              </a:lnSpc>
              <a:spcBef>
                <a:spcPts val="0"/>
              </a:spcBef>
              <a:buNone/>
              <a:defRPr sz="1600" cap="none" spc="100" baseline="0">
                <a:solidFill>
                  <a:schemeClr val="bg1"/>
                </a:solidFill>
                <a:latin typeface="+mj-lt"/>
              </a:defRPr>
            </a:lvl1pPr>
          </a:lstStyle>
          <a:p>
            <a:pPr lvl="0"/>
            <a:r>
              <a:rPr lang="en-US" dirty="0"/>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4919857" y="3649755"/>
            <a:ext cx="3126583" cy="428891"/>
          </a:xfrm>
          <a:prstGeom prst="rect">
            <a:avLst/>
          </a:prstGeom>
        </p:spPr>
        <p:txBody>
          <a:bodyPr vert="horz" lIns="91440" tIns="45720" rIns="91440" bIns="45720" rtlCol="0" anchor="t">
            <a:normAutofit/>
          </a:bodyPr>
          <a:lstStyle>
            <a:lvl1pPr>
              <a:defRPr lang="en-US" sz="1800" kern="1200" cap="all" spc="100" baseline="0" dirty="0">
                <a:solidFill>
                  <a:schemeClr val="accent4"/>
                </a:solidFill>
                <a:latin typeface="+mj-lt"/>
                <a:ea typeface="+mn-ea"/>
                <a:cs typeface="+mn-cs"/>
              </a:defRPr>
            </a:lvl1pPr>
          </a:lstStyle>
          <a:p>
            <a:pPr marL="0" lvl="0" indent="0" algn="l" defTabSz="914358" rtl="0" eaLnBrk="1" latinLnBrk="0" hangingPunct="1">
              <a:lnSpc>
                <a:spcPct val="90000"/>
              </a:lnSpc>
              <a:spcBef>
                <a:spcPts val="1000"/>
              </a:spcBef>
              <a:buFont typeface="Arial" panose="020B0604020202020204" pitchFamily="34" charset="0"/>
              <a:buNone/>
            </a:pPr>
            <a:r>
              <a:rPr lang="en-US" dirty="0"/>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4919857" y="4031755"/>
            <a:ext cx="3126583" cy="1258935"/>
          </a:xfrm>
          <a:prstGeom prst="rect">
            <a:avLst/>
          </a:prstGeom>
        </p:spPr>
        <p:txBody>
          <a:bodyPr anchor="t"/>
          <a:lstStyle>
            <a:lvl1pPr marL="0" indent="0" algn="l">
              <a:lnSpc>
                <a:spcPct val="125000"/>
              </a:lnSpc>
              <a:spcBef>
                <a:spcPts val="0"/>
              </a:spcBef>
              <a:buNone/>
              <a:defRPr sz="1600" cap="none" spc="100" baseline="0">
                <a:solidFill>
                  <a:schemeClr val="bg1"/>
                </a:solidFill>
                <a:latin typeface="+mj-lt"/>
              </a:defRPr>
            </a:lvl1pPr>
          </a:lstStyle>
          <a:p>
            <a:pPr lvl="0"/>
            <a:r>
              <a:rPr lang="en-US" dirty="0"/>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422484" y="3649755"/>
            <a:ext cx="3281556" cy="428891"/>
          </a:xfrm>
          <a:prstGeom prst="rect">
            <a:avLst/>
          </a:prstGeom>
        </p:spPr>
        <p:txBody>
          <a:bodyPr anchor="t"/>
          <a:lstStyle>
            <a:lvl1pPr marL="0" indent="0" algn="l">
              <a:buNone/>
              <a:defRPr sz="1800" cap="all" spc="300" baseline="0">
                <a:solidFill>
                  <a:schemeClr val="accent4"/>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422484" y="4031755"/>
            <a:ext cx="3281556" cy="1258935"/>
          </a:xfrm>
          <a:prstGeom prst="rect">
            <a:avLst/>
          </a:prstGeom>
        </p:spPr>
        <p:txBody>
          <a:bodyPr anchor="t"/>
          <a:lstStyle>
            <a:lvl1pPr marL="0" indent="0" algn="l">
              <a:lnSpc>
                <a:spcPct val="125000"/>
              </a:lnSpc>
              <a:spcBef>
                <a:spcPts val="0"/>
              </a:spcBef>
              <a:buNone/>
              <a:defRPr sz="1600" cap="none" spc="100" baseline="0">
                <a:solidFill>
                  <a:schemeClr val="bg1"/>
                </a:solidFill>
                <a:latin typeface="+mj-lt"/>
              </a:defRPr>
            </a:lvl1pPr>
          </a:lstStyle>
          <a:p>
            <a:pPr lvl="0"/>
            <a:r>
              <a:rPr lang="en-US" dirty="0"/>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endParaRPr lang="en-SG"/>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pPr rtl="0"/>
            <a:fld id="{00000000-1234-1234-1234-123412341234}" type="slidenum">
              <a:rPr lang="en-US" smtClean="0"/>
              <a:pPr rtl="0"/>
              <a:t>‹Nº›</a:t>
            </a:fld>
            <a:endParaRPr lang="en-US"/>
          </a:p>
        </p:txBody>
      </p:sp>
      <p:sp>
        <p:nvSpPr>
          <p:cNvPr id="4" name="TextBox 3">
            <a:extLst>
              <a:ext uri="{FF2B5EF4-FFF2-40B4-BE49-F238E27FC236}">
                <a16:creationId xmlns:a16="http://schemas.microsoft.com/office/drawing/2014/main" id="{B4A32FCC-52C8-7D1C-DD93-1DC925A65A49}"/>
              </a:ext>
            </a:extLst>
          </p:cNvPr>
          <p:cNvSpPr txBox="1"/>
          <p:nvPr/>
        </p:nvSpPr>
        <p:spPr>
          <a:xfrm rot="16200000">
            <a:off x="-758021" y="5730096"/>
            <a:ext cx="1879279" cy="369332"/>
          </a:xfrm>
          <a:prstGeom prst="rect">
            <a:avLst/>
          </a:prstGeom>
          <a:noFill/>
        </p:spPr>
        <p:txBody>
          <a:bodyPr wrap="square">
            <a:spAutoFit/>
          </a:bodyPr>
          <a:lstStyle/>
          <a:p>
            <a:r>
              <a:rPr lang="en-US" sz="1800" spc="600" dirty="0">
                <a:solidFill>
                  <a:schemeClr val="accent4"/>
                </a:solidFill>
                <a:latin typeface="+mj-lt"/>
              </a:rPr>
              <a:t>GLUCOSE</a:t>
            </a:r>
            <a:endParaRPr lang="en-SG" sz="1092" dirty="0"/>
          </a:p>
        </p:txBody>
      </p:sp>
    </p:spTree>
    <p:extLst>
      <p:ext uri="{BB962C8B-B14F-4D97-AF65-F5344CB8AC3E}">
        <p14:creationId xmlns:p14="http://schemas.microsoft.com/office/powerpoint/2010/main" val="168570465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ix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202246-9B90-4CE1-AAF1-3328E51AE0A5}"/>
              </a:ext>
            </a:extLst>
          </p:cNvPr>
          <p:cNvSpPr>
            <a:spLocks noGrp="1"/>
          </p:cNvSpPr>
          <p:nvPr>
            <p:ph type="pic" sz="quarter" idx="13"/>
          </p:nvPr>
        </p:nvSpPr>
        <p:spPr>
          <a:xfrm>
            <a:off x="0" y="0"/>
            <a:ext cx="12192000" cy="6858000"/>
          </a:xfrm>
        </p:spPr>
        <p:txBody>
          <a:bodyPr/>
          <a:lstStyle>
            <a:lvl1pPr marL="0" indent="0" algn="ctr">
              <a:buNone/>
              <a:defRPr/>
            </a:lvl1pPr>
          </a:lstStyle>
          <a:p>
            <a:r>
              <a:rPr lang="en-US" noProof="0"/>
              <a:t>Click icon to add picture</a:t>
            </a:r>
            <a:endParaRPr lang="en-US" noProof="0" dirty="0"/>
          </a:p>
        </p:txBody>
      </p:sp>
      <p:sp>
        <p:nvSpPr>
          <p:cNvPr id="18" name="Content Placeholder 2">
            <a:extLst>
              <a:ext uri="{FF2B5EF4-FFF2-40B4-BE49-F238E27FC236}">
                <a16:creationId xmlns:a16="http://schemas.microsoft.com/office/drawing/2014/main" id="{843DF42B-5E6A-409A-A205-0B59AE5FBD98}"/>
              </a:ext>
            </a:extLst>
          </p:cNvPr>
          <p:cNvSpPr>
            <a:spLocks noGrp="1"/>
          </p:cNvSpPr>
          <p:nvPr>
            <p:ph sz="half" idx="15"/>
          </p:nvPr>
        </p:nvSpPr>
        <p:spPr>
          <a:xfrm>
            <a:off x="8530302" y="1690689"/>
            <a:ext cx="3148965" cy="1922438"/>
          </a:xfrm>
        </p:spPr>
        <p:txBody>
          <a:bodyPr>
            <a:noAutofit/>
          </a:bodyPr>
          <a:lstStyle>
            <a:lvl1pPr marL="0" indent="0">
              <a:buNone/>
              <a:defRPr/>
            </a:lvl1pPr>
            <a:lvl2pPr marL="457179" indent="0">
              <a:buNone/>
              <a:defRPr/>
            </a:lvl2pPr>
            <a:lvl3pPr marL="914358" indent="0">
              <a:buNone/>
              <a:defRPr/>
            </a:lvl3pPr>
            <a:lvl4pPr marL="1371536" indent="0">
              <a:buNone/>
              <a:defRPr/>
            </a:lvl4pPr>
            <a:lvl5pPr marL="1828715"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2">
            <a:extLst>
              <a:ext uri="{FF2B5EF4-FFF2-40B4-BE49-F238E27FC236}">
                <a16:creationId xmlns:a16="http://schemas.microsoft.com/office/drawing/2014/main" id="{9C7A202D-9C81-48E9-AC0B-E4DDE20AE14F}"/>
              </a:ext>
            </a:extLst>
          </p:cNvPr>
          <p:cNvSpPr>
            <a:spLocks noGrp="1"/>
          </p:cNvSpPr>
          <p:nvPr>
            <p:ph sz="half" idx="14"/>
          </p:nvPr>
        </p:nvSpPr>
        <p:spPr>
          <a:xfrm>
            <a:off x="4888689" y="1702826"/>
            <a:ext cx="3148965" cy="1922438"/>
          </a:xfrm>
        </p:spPr>
        <p:txBody>
          <a:bodyPr>
            <a:noAutofit/>
          </a:bodyPr>
          <a:lstStyle>
            <a:lvl1pPr marL="0" indent="0">
              <a:buNone/>
              <a:defRPr/>
            </a:lvl1pPr>
            <a:lvl2pPr marL="457179" indent="0">
              <a:buNone/>
              <a:defRPr/>
            </a:lvl2pPr>
            <a:lvl3pPr marL="914358" indent="0">
              <a:buNone/>
              <a:defRPr/>
            </a:lvl3pPr>
            <a:lvl4pPr marL="1371536" indent="0">
              <a:buNone/>
              <a:defRPr/>
            </a:lvl4pPr>
            <a:lvl5pPr marL="1828715"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Title 1">
            <a:extLst>
              <a:ext uri="{FF2B5EF4-FFF2-40B4-BE49-F238E27FC236}">
                <a16:creationId xmlns:a16="http://schemas.microsoft.com/office/drawing/2014/main" id="{E7F76098-6FA1-470A-BEF4-E4B0AC75E8FE}"/>
              </a:ext>
            </a:extLst>
          </p:cNvPr>
          <p:cNvSpPr>
            <a:spLocks noGrp="1"/>
          </p:cNvSpPr>
          <p:nvPr>
            <p:ph type="title"/>
          </p:nvPr>
        </p:nvSpPr>
        <p:spPr/>
        <p:txBody>
          <a:bodyPr/>
          <a:lstStyle>
            <a:lvl1pPr>
              <a:defRPr>
                <a:solidFill>
                  <a:schemeClr val="accent4"/>
                </a:solidFill>
              </a:defRPr>
            </a:lvl1pPr>
          </a:lstStyle>
          <a:p>
            <a:r>
              <a:rPr lang="en-US" noProof="0"/>
              <a:t>Click to edit Master title style</a:t>
            </a:r>
            <a:endParaRPr lang="en-US" noProof="0" dirty="0"/>
          </a:p>
        </p:txBody>
      </p:sp>
      <p:sp>
        <p:nvSpPr>
          <p:cNvPr id="3" name="Content Placeholder 2">
            <a:extLst>
              <a:ext uri="{FF2B5EF4-FFF2-40B4-BE49-F238E27FC236}">
                <a16:creationId xmlns:a16="http://schemas.microsoft.com/office/drawing/2014/main" id="{4B647ABC-6745-43B6-8A64-6E191BD65CA2}"/>
              </a:ext>
            </a:extLst>
          </p:cNvPr>
          <p:cNvSpPr>
            <a:spLocks noGrp="1"/>
          </p:cNvSpPr>
          <p:nvPr>
            <p:ph sz="half" idx="1"/>
          </p:nvPr>
        </p:nvSpPr>
        <p:spPr>
          <a:xfrm>
            <a:off x="1337076" y="1702826"/>
            <a:ext cx="3148965" cy="1922438"/>
          </a:xfrm>
        </p:spPr>
        <p:txBody>
          <a:bodyPr>
            <a:noAutofit/>
          </a:bodyPr>
          <a:lstStyle>
            <a:lvl1pPr marL="0" indent="0">
              <a:buNone/>
              <a:defRPr/>
            </a:lvl1pPr>
            <a:lvl2pPr marL="457179" indent="0">
              <a:buNone/>
              <a:defRPr/>
            </a:lvl2pPr>
            <a:lvl3pPr marL="914358" indent="0">
              <a:buNone/>
              <a:defRPr/>
            </a:lvl3pPr>
            <a:lvl4pPr marL="1371536" indent="0">
              <a:buNone/>
              <a:defRPr/>
            </a:lvl4pPr>
            <a:lvl5pPr marL="1828715"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Content Placeholder 2">
            <a:extLst>
              <a:ext uri="{FF2B5EF4-FFF2-40B4-BE49-F238E27FC236}">
                <a16:creationId xmlns:a16="http://schemas.microsoft.com/office/drawing/2014/main" id="{70506441-775A-4D93-ADE3-695C86D6699F}"/>
              </a:ext>
            </a:extLst>
          </p:cNvPr>
          <p:cNvSpPr>
            <a:spLocks noGrp="1"/>
          </p:cNvSpPr>
          <p:nvPr>
            <p:ph sz="half" idx="16"/>
          </p:nvPr>
        </p:nvSpPr>
        <p:spPr>
          <a:xfrm>
            <a:off x="8530302" y="3849456"/>
            <a:ext cx="3148965" cy="1922438"/>
          </a:xfrm>
        </p:spPr>
        <p:txBody>
          <a:bodyPr>
            <a:noAutofit/>
          </a:bodyPr>
          <a:lstStyle>
            <a:lvl1pPr marL="0" indent="0">
              <a:buNone/>
              <a:defRPr/>
            </a:lvl1pPr>
            <a:lvl2pPr marL="457179" indent="0">
              <a:buNone/>
              <a:defRPr/>
            </a:lvl2pPr>
            <a:lvl3pPr marL="914358" indent="0">
              <a:buNone/>
              <a:defRPr/>
            </a:lvl3pPr>
            <a:lvl4pPr marL="1371536" indent="0">
              <a:buNone/>
              <a:defRPr/>
            </a:lvl4pPr>
            <a:lvl5pPr marL="1828715"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6" name="Content Placeholder 2">
            <a:extLst>
              <a:ext uri="{FF2B5EF4-FFF2-40B4-BE49-F238E27FC236}">
                <a16:creationId xmlns:a16="http://schemas.microsoft.com/office/drawing/2014/main" id="{FA00A08C-FA2D-44B5-9451-63F193A3E7B3}"/>
              </a:ext>
            </a:extLst>
          </p:cNvPr>
          <p:cNvSpPr>
            <a:spLocks noGrp="1"/>
          </p:cNvSpPr>
          <p:nvPr>
            <p:ph sz="half" idx="17"/>
          </p:nvPr>
        </p:nvSpPr>
        <p:spPr>
          <a:xfrm>
            <a:off x="4888689" y="3849456"/>
            <a:ext cx="3148965" cy="1922438"/>
          </a:xfrm>
        </p:spPr>
        <p:txBody>
          <a:bodyPr>
            <a:noAutofit/>
          </a:bodyPr>
          <a:lstStyle>
            <a:lvl1pPr marL="0" indent="0">
              <a:buNone/>
              <a:defRPr/>
            </a:lvl1pPr>
            <a:lvl2pPr marL="457179" indent="0">
              <a:buNone/>
              <a:defRPr/>
            </a:lvl2pPr>
            <a:lvl3pPr marL="914358" indent="0">
              <a:buNone/>
              <a:defRPr/>
            </a:lvl3pPr>
            <a:lvl4pPr marL="1371536" indent="0">
              <a:buNone/>
              <a:defRPr/>
            </a:lvl4pPr>
            <a:lvl5pPr marL="1828715"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Content Placeholder 2">
            <a:extLst>
              <a:ext uri="{FF2B5EF4-FFF2-40B4-BE49-F238E27FC236}">
                <a16:creationId xmlns:a16="http://schemas.microsoft.com/office/drawing/2014/main" id="{6A8F9540-8D26-4ADA-88E6-B9A742232C2D}"/>
              </a:ext>
            </a:extLst>
          </p:cNvPr>
          <p:cNvSpPr>
            <a:spLocks noGrp="1"/>
          </p:cNvSpPr>
          <p:nvPr>
            <p:ph sz="half" idx="18"/>
          </p:nvPr>
        </p:nvSpPr>
        <p:spPr>
          <a:xfrm>
            <a:off x="1337076" y="3849456"/>
            <a:ext cx="3148965" cy="1922438"/>
          </a:xfrm>
        </p:spPr>
        <p:txBody>
          <a:bodyPr>
            <a:noAutofit/>
          </a:bodyPr>
          <a:lstStyle>
            <a:lvl1pPr marL="0" indent="0">
              <a:buNone/>
              <a:defRPr/>
            </a:lvl1pPr>
            <a:lvl2pPr marL="457179" indent="0">
              <a:buNone/>
              <a:defRPr/>
            </a:lvl2pPr>
            <a:lvl3pPr marL="914358" indent="0">
              <a:buNone/>
              <a:defRPr/>
            </a:lvl3pPr>
            <a:lvl4pPr marL="1371536" indent="0">
              <a:buNone/>
              <a:defRPr/>
            </a:lvl4pPr>
            <a:lvl5pPr marL="1828715"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 name="Picture Placeholder 28">
            <a:extLst>
              <a:ext uri="{FF2B5EF4-FFF2-40B4-BE49-F238E27FC236}">
                <a16:creationId xmlns:a16="http://schemas.microsoft.com/office/drawing/2014/main" id="{3D7801BA-80A8-4F2C-90C8-155E6210A852}"/>
              </a:ext>
            </a:extLst>
          </p:cNvPr>
          <p:cNvSpPr>
            <a:spLocks noGrp="1"/>
          </p:cNvSpPr>
          <p:nvPr>
            <p:ph type="pic" sz="quarter" idx="19"/>
          </p:nvPr>
        </p:nvSpPr>
        <p:spPr>
          <a:xfrm>
            <a:off x="947635" y="1679577"/>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0" name="Picture Placeholder 28">
            <a:extLst>
              <a:ext uri="{FF2B5EF4-FFF2-40B4-BE49-F238E27FC236}">
                <a16:creationId xmlns:a16="http://schemas.microsoft.com/office/drawing/2014/main" id="{99C7ED62-8CE2-417B-9E03-DB47D419110B}"/>
              </a:ext>
            </a:extLst>
          </p:cNvPr>
          <p:cNvSpPr>
            <a:spLocks noGrp="1"/>
          </p:cNvSpPr>
          <p:nvPr>
            <p:ph type="pic" sz="quarter" idx="20"/>
          </p:nvPr>
        </p:nvSpPr>
        <p:spPr>
          <a:xfrm>
            <a:off x="4499247" y="1679577"/>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1" name="Picture Placeholder 28">
            <a:extLst>
              <a:ext uri="{FF2B5EF4-FFF2-40B4-BE49-F238E27FC236}">
                <a16:creationId xmlns:a16="http://schemas.microsoft.com/office/drawing/2014/main" id="{96383197-4013-4D5E-BF47-64BD2386A4D6}"/>
              </a:ext>
            </a:extLst>
          </p:cNvPr>
          <p:cNvSpPr>
            <a:spLocks noGrp="1"/>
          </p:cNvSpPr>
          <p:nvPr>
            <p:ph type="pic" sz="quarter" idx="21"/>
          </p:nvPr>
        </p:nvSpPr>
        <p:spPr>
          <a:xfrm>
            <a:off x="8126283" y="1679577"/>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2" name="Picture Placeholder 28">
            <a:extLst>
              <a:ext uri="{FF2B5EF4-FFF2-40B4-BE49-F238E27FC236}">
                <a16:creationId xmlns:a16="http://schemas.microsoft.com/office/drawing/2014/main" id="{B2568099-B430-4F70-A248-1840860FFEED}"/>
              </a:ext>
            </a:extLst>
          </p:cNvPr>
          <p:cNvSpPr>
            <a:spLocks noGrp="1"/>
          </p:cNvSpPr>
          <p:nvPr>
            <p:ph type="pic" sz="quarter" idx="22"/>
          </p:nvPr>
        </p:nvSpPr>
        <p:spPr>
          <a:xfrm>
            <a:off x="947635" y="3792080"/>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3" name="Picture Placeholder 28">
            <a:extLst>
              <a:ext uri="{FF2B5EF4-FFF2-40B4-BE49-F238E27FC236}">
                <a16:creationId xmlns:a16="http://schemas.microsoft.com/office/drawing/2014/main" id="{82A0F640-3653-4074-BEAA-B09FF6E0B391}"/>
              </a:ext>
            </a:extLst>
          </p:cNvPr>
          <p:cNvSpPr>
            <a:spLocks noGrp="1"/>
          </p:cNvSpPr>
          <p:nvPr>
            <p:ph type="pic" sz="quarter" idx="23"/>
          </p:nvPr>
        </p:nvSpPr>
        <p:spPr>
          <a:xfrm>
            <a:off x="4499247" y="3792080"/>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4" name="Picture Placeholder 28">
            <a:extLst>
              <a:ext uri="{FF2B5EF4-FFF2-40B4-BE49-F238E27FC236}">
                <a16:creationId xmlns:a16="http://schemas.microsoft.com/office/drawing/2014/main" id="{1723BD4F-261F-418F-B763-09039D2CA7B6}"/>
              </a:ext>
            </a:extLst>
          </p:cNvPr>
          <p:cNvSpPr>
            <a:spLocks noGrp="1"/>
          </p:cNvSpPr>
          <p:nvPr>
            <p:ph type="pic" sz="quarter" idx="24"/>
          </p:nvPr>
        </p:nvSpPr>
        <p:spPr>
          <a:xfrm>
            <a:off x="8126283" y="3792080"/>
            <a:ext cx="376237" cy="376237"/>
          </a:xfrm>
        </p:spPr>
        <p:txBody>
          <a:bodyPr>
            <a:normAutofit/>
          </a:bodyPr>
          <a:lstStyle>
            <a:lvl1pPr marL="0" indent="0" algn="ctr">
              <a:buNone/>
              <a:defRPr sz="400"/>
            </a:lvl1pPr>
          </a:lstStyle>
          <a:p>
            <a:r>
              <a:rPr lang="en-US" noProof="0"/>
              <a:t>Click icon to add picture</a:t>
            </a:r>
            <a:endParaRPr lang="en-US" noProof="0" dirty="0"/>
          </a:p>
        </p:txBody>
      </p:sp>
    </p:spTree>
    <p:extLst>
      <p:ext uri="{BB962C8B-B14F-4D97-AF65-F5344CB8AC3E}">
        <p14:creationId xmlns:p14="http://schemas.microsoft.com/office/powerpoint/2010/main" val="370129847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eam 4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a:lstStyle/>
          <a:p>
            <a:r>
              <a:rPr lang="en-US" dirty="0"/>
              <a:t>CLICK TO EDIT MASTER TITLE STYLE</a:t>
            </a:r>
          </a:p>
        </p:txBody>
      </p:sp>
      <p:sp>
        <p:nvSpPr>
          <p:cNvPr id="27" name="Picture Placeholder 26">
            <a:extLst>
              <a:ext uri="{FF2B5EF4-FFF2-40B4-BE49-F238E27FC236}">
                <a16:creationId xmlns:a16="http://schemas.microsoft.com/office/drawing/2014/main" id="{25A9EE92-C505-4777-B442-72C5A0BDCBF7}"/>
              </a:ext>
            </a:extLst>
          </p:cNvPr>
          <p:cNvSpPr>
            <a:spLocks noGrp="1"/>
          </p:cNvSpPr>
          <p:nvPr>
            <p:ph type="pic" sz="quarter" idx="16"/>
          </p:nvPr>
        </p:nvSpPr>
        <p:spPr>
          <a:xfrm>
            <a:off x="3667761" y="2047875"/>
            <a:ext cx="2103120" cy="3017520"/>
          </a:xfrm>
          <a:custGeom>
            <a:avLst/>
            <a:gdLst>
              <a:gd name="connsiteX0" fmla="*/ 0 w 2103120"/>
              <a:gd name="connsiteY0" fmla="*/ 0 h 3017520"/>
              <a:gd name="connsiteX1" fmla="*/ 2103120 w 2103120"/>
              <a:gd name="connsiteY1" fmla="*/ 0 h 3017520"/>
              <a:gd name="connsiteX2" fmla="*/ 2103120 w 2103120"/>
              <a:gd name="connsiteY2" fmla="*/ 3017520 h 3017520"/>
              <a:gd name="connsiteX3" fmla="*/ 2102104 w 2103120"/>
              <a:gd name="connsiteY3" fmla="*/ 3017520 h 3017520"/>
              <a:gd name="connsiteX4" fmla="*/ 2102104 w 2103120"/>
              <a:gd name="connsiteY4" fmla="*/ 2910625 h 3017520"/>
              <a:gd name="connsiteX5" fmla="*/ 0 w 2103120"/>
              <a:gd name="connsiteY5" fmla="*/ 2910625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3017520">
                <a:moveTo>
                  <a:pt x="0" y="0"/>
                </a:moveTo>
                <a:lnTo>
                  <a:pt x="2103120" y="0"/>
                </a:lnTo>
                <a:lnTo>
                  <a:pt x="2103120" y="3017520"/>
                </a:lnTo>
                <a:lnTo>
                  <a:pt x="2102104" y="3017520"/>
                </a:lnTo>
                <a:lnTo>
                  <a:pt x="2102104" y="2910625"/>
                </a:lnTo>
                <a:lnTo>
                  <a:pt x="0" y="2910625"/>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13" name="Text Placeholder 8">
            <a:extLst>
              <a:ext uri="{FF2B5EF4-FFF2-40B4-BE49-F238E27FC236}">
                <a16:creationId xmlns:a16="http://schemas.microsoft.com/office/drawing/2014/main" id="{0224436F-4BCF-481B-B0A9-C4AE888185BE}"/>
              </a:ext>
            </a:extLst>
          </p:cNvPr>
          <p:cNvSpPr>
            <a:spLocks noGrp="1"/>
          </p:cNvSpPr>
          <p:nvPr>
            <p:ph type="body" sz="quarter" idx="17" hasCustomPrompt="1"/>
          </p:nvPr>
        </p:nvSpPr>
        <p:spPr>
          <a:xfrm>
            <a:off x="3666744" y="5257800"/>
            <a:ext cx="2103120" cy="274320"/>
          </a:xfrm>
        </p:spPr>
        <p:txBody>
          <a:bodyPr>
            <a:noAutofit/>
          </a:bodyPr>
          <a:lstStyle>
            <a:lvl1pPr marL="0" indent="0">
              <a:buNone/>
              <a:defRPr sz="1400"/>
            </a:lvl1pPr>
            <a:lvl2pPr marL="457179" indent="0">
              <a:buNone/>
              <a:defRPr sz="1600"/>
            </a:lvl2pPr>
            <a:lvl3pPr marL="914358" indent="0">
              <a:buNone/>
              <a:defRPr sz="1600"/>
            </a:lvl3pPr>
            <a:lvl4pPr marL="1371536" indent="0">
              <a:buNone/>
              <a:defRPr sz="1600"/>
            </a:lvl4pPr>
            <a:lvl5pPr marL="1828715" indent="0">
              <a:buNone/>
              <a:defRPr sz="1600"/>
            </a:lvl5pPr>
          </a:lstStyle>
          <a:p>
            <a:pPr lvl="0"/>
            <a:r>
              <a:rPr lang="en-US" dirty="0"/>
              <a:t>Name</a:t>
            </a:r>
          </a:p>
        </p:txBody>
      </p:sp>
      <p:sp>
        <p:nvSpPr>
          <p:cNvPr id="14" name="Text Placeholder 10">
            <a:extLst>
              <a:ext uri="{FF2B5EF4-FFF2-40B4-BE49-F238E27FC236}">
                <a16:creationId xmlns:a16="http://schemas.microsoft.com/office/drawing/2014/main" id="{CE81F848-2A43-484F-8AB0-8E45A1507945}"/>
              </a:ext>
            </a:extLst>
          </p:cNvPr>
          <p:cNvSpPr>
            <a:spLocks noGrp="1"/>
          </p:cNvSpPr>
          <p:nvPr>
            <p:ph type="body" sz="quarter" idx="18" hasCustomPrompt="1"/>
          </p:nvPr>
        </p:nvSpPr>
        <p:spPr>
          <a:xfrm>
            <a:off x="3666744" y="5551170"/>
            <a:ext cx="2103120" cy="365760"/>
          </a:xfrm>
        </p:spPr>
        <p:txBody>
          <a:bodyPr>
            <a:noAutofit/>
          </a:bodyPr>
          <a:lstStyle>
            <a:lvl1pPr marL="0" indent="0">
              <a:buNone/>
              <a:defRPr sz="1200">
                <a:solidFill>
                  <a:schemeClr val="tx1">
                    <a:lumMod val="50000"/>
                    <a:lumOff val="50000"/>
                  </a:schemeClr>
                </a:solidFill>
              </a:defRPr>
            </a:lvl1pPr>
            <a:lvl2pPr marL="457179" indent="0">
              <a:buNone/>
              <a:defRPr sz="1200">
                <a:solidFill>
                  <a:schemeClr val="tx1">
                    <a:lumMod val="50000"/>
                    <a:lumOff val="50000"/>
                  </a:schemeClr>
                </a:solidFill>
              </a:defRPr>
            </a:lvl2pPr>
            <a:lvl3pPr marL="914358" indent="0">
              <a:buNone/>
              <a:defRPr sz="1200">
                <a:solidFill>
                  <a:schemeClr val="tx1">
                    <a:lumMod val="50000"/>
                    <a:lumOff val="50000"/>
                  </a:schemeClr>
                </a:solidFill>
              </a:defRPr>
            </a:lvl3pPr>
            <a:lvl4pPr marL="1371536" indent="0">
              <a:buNone/>
              <a:defRPr sz="1200">
                <a:solidFill>
                  <a:schemeClr val="tx1">
                    <a:lumMod val="50000"/>
                    <a:lumOff val="50000"/>
                  </a:schemeClr>
                </a:solidFill>
              </a:defRPr>
            </a:lvl4pPr>
            <a:lvl5pPr marL="1828715" indent="0">
              <a:buNone/>
              <a:defRPr sz="1200">
                <a:solidFill>
                  <a:schemeClr val="tx1">
                    <a:lumMod val="50000"/>
                    <a:lumOff val="50000"/>
                  </a:schemeClr>
                </a:solidFill>
              </a:defRPr>
            </a:lvl5pPr>
          </a:lstStyle>
          <a:p>
            <a:pPr lvl="0"/>
            <a:r>
              <a:rPr lang="en-US" dirty="0"/>
              <a:t>Title</a:t>
            </a:r>
          </a:p>
        </p:txBody>
      </p:sp>
      <p:sp>
        <p:nvSpPr>
          <p:cNvPr id="26" name="Picture Placeholder 25">
            <a:extLst>
              <a:ext uri="{FF2B5EF4-FFF2-40B4-BE49-F238E27FC236}">
                <a16:creationId xmlns:a16="http://schemas.microsoft.com/office/drawing/2014/main" id="{B98E2731-9AE8-4D4E-969E-814287EE84AB}"/>
              </a:ext>
            </a:extLst>
          </p:cNvPr>
          <p:cNvSpPr>
            <a:spLocks noGrp="1"/>
          </p:cNvSpPr>
          <p:nvPr>
            <p:ph type="pic" sz="quarter" idx="19"/>
          </p:nvPr>
        </p:nvSpPr>
        <p:spPr>
          <a:xfrm>
            <a:off x="6421120" y="2047875"/>
            <a:ext cx="2103120" cy="3017520"/>
          </a:xfrm>
          <a:custGeom>
            <a:avLst/>
            <a:gdLst>
              <a:gd name="connsiteX0" fmla="*/ 0 w 2103120"/>
              <a:gd name="connsiteY0" fmla="*/ 0 h 3017520"/>
              <a:gd name="connsiteX1" fmla="*/ 2103120 w 2103120"/>
              <a:gd name="connsiteY1" fmla="*/ 0 h 3017520"/>
              <a:gd name="connsiteX2" fmla="*/ 2103120 w 2103120"/>
              <a:gd name="connsiteY2" fmla="*/ 3017520 h 3017520"/>
              <a:gd name="connsiteX3" fmla="*/ 2100725 w 2103120"/>
              <a:gd name="connsiteY3" fmla="*/ 3017520 h 3017520"/>
              <a:gd name="connsiteX4" fmla="*/ 2100725 w 2103120"/>
              <a:gd name="connsiteY4" fmla="*/ 2910625 h 3017520"/>
              <a:gd name="connsiteX5" fmla="*/ 0 w 2103120"/>
              <a:gd name="connsiteY5" fmla="*/ 2910625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3017520">
                <a:moveTo>
                  <a:pt x="0" y="0"/>
                </a:moveTo>
                <a:lnTo>
                  <a:pt x="2103120" y="0"/>
                </a:lnTo>
                <a:lnTo>
                  <a:pt x="2103120" y="3017520"/>
                </a:lnTo>
                <a:lnTo>
                  <a:pt x="2100725" y="3017520"/>
                </a:lnTo>
                <a:lnTo>
                  <a:pt x="2100725" y="2910625"/>
                </a:lnTo>
                <a:lnTo>
                  <a:pt x="0" y="2910625"/>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16" name="Text Placeholder 8">
            <a:extLst>
              <a:ext uri="{FF2B5EF4-FFF2-40B4-BE49-F238E27FC236}">
                <a16:creationId xmlns:a16="http://schemas.microsoft.com/office/drawing/2014/main" id="{AB0DA7E8-8D66-4F86-86F2-604044642B80}"/>
              </a:ext>
            </a:extLst>
          </p:cNvPr>
          <p:cNvSpPr>
            <a:spLocks noGrp="1"/>
          </p:cNvSpPr>
          <p:nvPr>
            <p:ph type="body" sz="quarter" idx="20" hasCustomPrompt="1"/>
          </p:nvPr>
        </p:nvSpPr>
        <p:spPr>
          <a:xfrm>
            <a:off x="6419088" y="5257800"/>
            <a:ext cx="2103120" cy="274320"/>
          </a:xfrm>
        </p:spPr>
        <p:txBody>
          <a:bodyPr>
            <a:noAutofit/>
          </a:bodyPr>
          <a:lstStyle>
            <a:lvl1pPr marL="0" indent="0">
              <a:buNone/>
              <a:defRPr sz="1400"/>
            </a:lvl1pPr>
            <a:lvl2pPr marL="457179" indent="0">
              <a:buNone/>
              <a:defRPr sz="1600"/>
            </a:lvl2pPr>
            <a:lvl3pPr marL="914358" indent="0">
              <a:buNone/>
              <a:defRPr sz="1600"/>
            </a:lvl3pPr>
            <a:lvl4pPr marL="1371536" indent="0">
              <a:buNone/>
              <a:defRPr sz="1600"/>
            </a:lvl4pPr>
            <a:lvl5pPr marL="1828715" indent="0">
              <a:buNone/>
              <a:defRPr sz="1600"/>
            </a:lvl5pPr>
          </a:lstStyle>
          <a:p>
            <a:pPr lvl="0"/>
            <a:r>
              <a:rPr lang="en-US" dirty="0"/>
              <a:t>Name</a:t>
            </a:r>
          </a:p>
        </p:txBody>
      </p:sp>
      <p:sp>
        <p:nvSpPr>
          <p:cNvPr id="17" name="Text Placeholder 10">
            <a:extLst>
              <a:ext uri="{FF2B5EF4-FFF2-40B4-BE49-F238E27FC236}">
                <a16:creationId xmlns:a16="http://schemas.microsoft.com/office/drawing/2014/main" id="{3DC8F7DC-7D79-452D-89D4-DC0155C96864}"/>
              </a:ext>
            </a:extLst>
          </p:cNvPr>
          <p:cNvSpPr>
            <a:spLocks noGrp="1"/>
          </p:cNvSpPr>
          <p:nvPr>
            <p:ph type="body" sz="quarter" idx="21" hasCustomPrompt="1"/>
          </p:nvPr>
        </p:nvSpPr>
        <p:spPr>
          <a:xfrm>
            <a:off x="6419088" y="5551170"/>
            <a:ext cx="2103120" cy="365760"/>
          </a:xfrm>
        </p:spPr>
        <p:txBody>
          <a:bodyPr>
            <a:noAutofit/>
          </a:bodyPr>
          <a:lstStyle>
            <a:lvl1pPr marL="0" indent="0">
              <a:buNone/>
              <a:defRPr sz="1200">
                <a:solidFill>
                  <a:schemeClr val="tx1">
                    <a:lumMod val="50000"/>
                    <a:lumOff val="50000"/>
                  </a:schemeClr>
                </a:solidFill>
              </a:defRPr>
            </a:lvl1pPr>
            <a:lvl2pPr marL="457179" indent="0">
              <a:buNone/>
              <a:defRPr sz="1200">
                <a:solidFill>
                  <a:schemeClr val="tx1">
                    <a:lumMod val="50000"/>
                    <a:lumOff val="50000"/>
                  </a:schemeClr>
                </a:solidFill>
              </a:defRPr>
            </a:lvl2pPr>
            <a:lvl3pPr marL="914358" indent="0">
              <a:buNone/>
              <a:defRPr sz="1200">
                <a:solidFill>
                  <a:schemeClr val="tx1">
                    <a:lumMod val="50000"/>
                    <a:lumOff val="50000"/>
                  </a:schemeClr>
                </a:solidFill>
              </a:defRPr>
            </a:lvl3pPr>
            <a:lvl4pPr marL="1371536" indent="0">
              <a:buNone/>
              <a:defRPr sz="1200">
                <a:solidFill>
                  <a:schemeClr val="tx1">
                    <a:lumMod val="50000"/>
                    <a:lumOff val="50000"/>
                  </a:schemeClr>
                </a:solidFill>
              </a:defRPr>
            </a:lvl4pPr>
            <a:lvl5pPr marL="1828715" indent="0">
              <a:buNone/>
              <a:defRPr sz="1200">
                <a:solidFill>
                  <a:schemeClr val="tx1">
                    <a:lumMod val="50000"/>
                    <a:lumOff val="50000"/>
                  </a:schemeClr>
                </a:solidFill>
              </a:defRPr>
            </a:lvl5pPr>
          </a:lstStyle>
          <a:p>
            <a:pPr lvl="0"/>
            <a:r>
              <a:rPr lang="en-US" dirty="0"/>
              <a:t>Title</a:t>
            </a:r>
          </a:p>
        </p:txBody>
      </p:sp>
      <p:sp>
        <p:nvSpPr>
          <p:cNvPr id="30" name="Rectangle 29">
            <a:extLst>
              <a:ext uri="{FF2B5EF4-FFF2-40B4-BE49-F238E27FC236}">
                <a16:creationId xmlns:a16="http://schemas.microsoft.com/office/drawing/2014/main" id="{74AB8730-C1E9-4C39-AD6B-791ECCB2A856}"/>
              </a:ext>
              <a:ext uri="{C183D7F6-B498-43B3-948B-1728B52AA6E4}">
                <adec:decorative xmlns:adec="http://schemas.microsoft.com/office/drawing/2017/decorative" val="1"/>
              </a:ext>
            </a:extLst>
          </p:cNvPr>
          <p:cNvSpPr/>
          <p:nvPr/>
        </p:nvSpPr>
        <p:spPr>
          <a:xfrm>
            <a:off x="3666744" y="4958500"/>
            <a:ext cx="2103120" cy="1097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31" name="Rectangle 30">
            <a:extLst>
              <a:ext uri="{FF2B5EF4-FFF2-40B4-BE49-F238E27FC236}">
                <a16:creationId xmlns:a16="http://schemas.microsoft.com/office/drawing/2014/main" id="{FD0B1428-A83E-4197-AB02-D6F4EE2027A3}"/>
              </a:ext>
              <a:ext uri="{C183D7F6-B498-43B3-948B-1728B52AA6E4}">
                <adec:decorative xmlns:adec="http://schemas.microsoft.com/office/drawing/2017/decorative" val="1"/>
              </a:ext>
            </a:extLst>
          </p:cNvPr>
          <p:cNvSpPr/>
          <p:nvPr/>
        </p:nvSpPr>
        <p:spPr>
          <a:xfrm>
            <a:off x="6418725" y="4958500"/>
            <a:ext cx="2103120" cy="1097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7" name="Text Placeholder 6">
            <a:extLst>
              <a:ext uri="{FF2B5EF4-FFF2-40B4-BE49-F238E27FC236}">
                <a16:creationId xmlns:a16="http://schemas.microsoft.com/office/drawing/2014/main" id="{B01352AE-F08C-39A1-01C4-FF3D77D1B363}"/>
              </a:ext>
            </a:extLst>
          </p:cNvPr>
          <p:cNvSpPr>
            <a:spLocks noGrp="1"/>
          </p:cNvSpPr>
          <p:nvPr>
            <p:ph type="body" sz="quarter" idx="22"/>
          </p:nvPr>
        </p:nvSpPr>
        <p:spPr>
          <a:xfrm>
            <a:off x="838201" y="2047875"/>
            <a:ext cx="2741613" cy="2909888"/>
          </a:xfrm>
        </p:spPr>
        <p:txBody>
          <a:bodyPr>
            <a:normAutofit/>
          </a:bodyPr>
          <a:lstStyle>
            <a:lvl1pPr marL="0" indent="0">
              <a:buNone/>
              <a:defRPr sz="1800"/>
            </a:lvl1pPr>
            <a:lvl2pPr marL="457179" indent="0">
              <a:buNone/>
              <a:defRPr sz="1600"/>
            </a:lvl2pPr>
            <a:lvl3pPr marL="914358" indent="0">
              <a:buNone/>
              <a:defRPr sz="1400"/>
            </a:lvl3pPr>
            <a:lvl4pPr marL="1371536" indent="0">
              <a:buNone/>
              <a:defRPr sz="1200"/>
            </a:lvl4pPr>
            <a:lvl5pPr marL="1828715"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8" name="Text Placeholder 6">
            <a:extLst>
              <a:ext uri="{FF2B5EF4-FFF2-40B4-BE49-F238E27FC236}">
                <a16:creationId xmlns:a16="http://schemas.microsoft.com/office/drawing/2014/main" id="{6EBF839C-12DF-8458-1FA3-924D6DA0E7D9}"/>
              </a:ext>
            </a:extLst>
          </p:cNvPr>
          <p:cNvSpPr>
            <a:spLocks noGrp="1"/>
          </p:cNvSpPr>
          <p:nvPr>
            <p:ph type="body" sz="quarter" idx="23"/>
          </p:nvPr>
        </p:nvSpPr>
        <p:spPr>
          <a:xfrm>
            <a:off x="8612187" y="2047875"/>
            <a:ext cx="2741613" cy="2909888"/>
          </a:xfrm>
        </p:spPr>
        <p:txBody>
          <a:bodyPr>
            <a:normAutofit/>
          </a:bodyPr>
          <a:lstStyle>
            <a:lvl1pPr marL="0" indent="0">
              <a:buNone/>
              <a:defRPr sz="1800"/>
            </a:lvl1pPr>
            <a:lvl2pPr marL="457179" indent="0">
              <a:buNone/>
              <a:defRPr sz="1600"/>
            </a:lvl2pPr>
            <a:lvl3pPr marL="914358" indent="0">
              <a:buNone/>
              <a:defRPr sz="1400"/>
            </a:lvl3pPr>
            <a:lvl4pPr marL="1371536" indent="0">
              <a:buNone/>
              <a:defRPr sz="1200"/>
            </a:lvl4pPr>
            <a:lvl5pPr marL="1828715"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127031727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Our Competition v2">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p:nvCxnSpPr>
        <p:spPr>
          <a:xfrm>
            <a:off x="7335793" y="766763"/>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p:nvCxnSpPr>
        <p:spPr>
          <a:xfrm rot="5400000">
            <a:off x="7334351" y="757238"/>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D01FCA-DF30-466C-9EAE-B0A13CF25D3B}"/>
              </a:ext>
              <a:ext uri="{C183D7F6-B498-43B3-948B-1728B52AA6E4}">
                <adec:decorative xmlns:adec="http://schemas.microsoft.com/office/drawing/2017/decorative" val="1"/>
              </a:ext>
            </a:extLst>
          </p:cNvPr>
          <p:cNvSpPr/>
          <p:nvPr/>
        </p:nvSpPr>
        <p:spPr>
          <a:xfrm>
            <a:off x="5831168" y="4486275"/>
            <a:ext cx="622236" cy="62223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23" name="Rectangle 22">
            <a:extLst>
              <a:ext uri="{FF2B5EF4-FFF2-40B4-BE49-F238E27FC236}">
                <a16:creationId xmlns:a16="http://schemas.microsoft.com/office/drawing/2014/main" id="{56F9F0CF-5966-47C2-9A41-0CD85E85D264}"/>
              </a:ext>
              <a:ext uri="{C183D7F6-B498-43B3-948B-1728B52AA6E4}">
                <adec:decorative xmlns:adec="http://schemas.microsoft.com/office/drawing/2017/decorative" val="1"/>
              </a:ext>
            </a:extLst>
          </p:cNvPr>
          <p:cNvSpPr/>
          <p:nvPr/>
        </p:nvSpPr>
        <p:spPr>
          <a:xfrm>
            <a:off x="4564643" y="4047275"/>
            <a:ext cx="622236" cy="622236"/>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25" name="Rectangle 24">
            <a:extLst>
              <a:ext uri="{FF2B5EF4-FFF2-40B4-BE49-F238E27FC236}">
                <a16:creationId xmlns:a16="http://schemas.microsoft.com/office/drawing/2014/main" id="{92EFF630-FDAA-46A7-8CEE-21CAB6BC2507}"/>
              </a:ext>
              <a:ext uri="{C183D7F6-B498-43B3-948B-1728B52AA6E4}">
                <adec:decorative xmlns:adec="http://schemas.microsoft.com/office/drawing/2017/decorative" val="1"/>
              </a:ext>
            </a:extLst>
          </p:cNvPr>
          <p:cNvSpPr/>
          <p:nvPr/>
        </p:nvSpPr>
        <p:spPr>
          <a:xfrm>
            <a:off x="6229331" y="2163148"/>
            <a:ext cx="622236" cy="622236"/>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27" name="Rectangle 26">
            <a:extLst>
              <a:ext uri="{FF2B5EF4-FFF2-40B4-BE49-F238E27FC236}">
                <a16:creationId xmlns:a16="http://schemas.microsoft.com/office/drawing/2014/main" id="{2383BA8C-6DBE-4569-B07B-9FB55F80D616}"/>
              </a:ext>
              <a:ext uri="{C183D7F6-B498-43B3-948B-1728B52AA6E4}">
                <adec:decorative xmlns:adec="http://schemas.microsoft.com/office/drawing/2017/decorative" val="1"/>
              </a:ext>
            </a:extLst>
          </p:cNvPr>
          <p:cNvSpPr/>
          <p:nvPr/>
        </p:nvSpPr>
        <p:spPr>
          <a:xfrm>
            <a:off x="7859108" y="3573553"/>
            <a:ext cx="622236" cy="622236"/>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29" name="Rectangle 28">
            <a:extLst>
              <a:ext uri="{FF2B5EF4-FFF2-40B4-BE49-F238E27FC236}">
                <a16:creationId xmlns:a16="http://schemas.microsoft.com/office/drawing/2014/main" id="{1108DE16-ABA8-4BC8-93C4-F8A521C8A509}"/>
              </a:ext>
              <a:ext uri="{C183D7F6-B498-43B3-948B-1728B52AA6E4}">
                <adec:decorative xmlns:adec="http://schemas.microsoft.com/office/drawing/2017/decorative" val="1"/>
              </a:ext>
            </a:extLst>
          </p:cNvPr>
          <p:cNvSpPr/>
          <p:nvPr/>
        </p:nvSpPr>
        <p:spPr>
          <a:xfrm>
            <a:off x="9795826" y="4201049"/>
            <a:ext cx="622236" cy="622236"/>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31" name="Rectangle 30">
            <a:extLst>
              <a:ext uri="{FF2B5EF4-FFF2-40B4-BE49-F238E27FC236}">
                <a16:creationId xmlns:a16="http://schemas.microsoft.com/office/drawing/2014/main" id="{E93C062E-DD5E-49BC-A10D-F70C1931F00A}"/>
              </a:ext>
              <a:ext uri="{C183D7F6-B498-43B3-948B-1728B52AA6E4}">
                <adec:decorative xmlns:adec="http://schemas.microsoft.com/office/drawing/2017/decorative" val="1"/>
              </a:ext>
            </a:extLst>
          </p:cNvPr>
          <p:cNvSpPr/>
          <p:nvPr/>
        </p:nvSpPr>
        <p:spPr>
          <a:xfrm>
            <a:off x="7962757" y="1603982"/>
            <a:ext cx="2057805" cy="76712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2" name="Title 1">
            <a:extLst>
              <a:ext uri="{FF2B5EF4-FFF2-40B4-BE49-F238E27FC236}">
                <a16:creationId xmlns:a16="http://schemas.microsoft.com/office/drawing/2014/main" id="{B1799781-E0A0-4C4E-A069-37290BED8FE5}"/>
              </a:ext>
            </a:extLst>
          </p:cNvPr>
          <p:cNvSpPr>
            <a:spLocks noGrp="1"/>
          </p:cNvSpPr>
          <p:nvPr>
            <p:ph type="title" hasCustomPrompt="1"/>
          </p:nvPr>
        </p:nvSpPr>
        <p:spPr>
          <a:xfrm>
            <a:off x="740427" y="571145"/>
            <a:ext cx="5355570" cy="438144"/>
          </a:xfrm>
          <a:prstGeom prst="rect">
            <a:avLst/>
          </a:prstGeom>
        </p:spPr>
        <p:txBody>
          <a:bodyPr/>
          <a:lstStyle>
            <a:lvl1pPr>
              <a:defRPr sz="2400" cap="all" spc="100" baseline="0">
                <a:solidFill>
                  <a:schemeClr val="accent2"/>
                </a:solidFill>
              </a:defRPr>
            </a:lvl1pPr>
          </a:lstStyle>
          <a:p>
            <a:r>
              <a:rPr lang="en-US" dirty="0"/>
              <a:t>Click to add title</a:t>
            </a:r>
          </a:p>
        </p:txBody>
      </p:sp>
      <p:sp>
        <p:nvSpPr>
          <p:cNvPr id="38" name="Text Placeholder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6463262" y="311796"/>
            <a:ext cx="1706966" cy="426393"/>
          </a:xfrm>
          <a:prstGeom prst="rect">
            <a:avLst/>
          </a:prstGeom>
        </p:spPr>
        <p:txBody>
          <a:bodyPr anchor="b"/>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42" name="Text Placeholder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8026762" y="1774347"/>
            <a:ext cx="1929792" cy="426393"/>
          </a:xfrm>
          <a:prstGeom prst="rect">
            <a:avLst/>
          </a:prstGeom>
        </p:spPr>
        <p:txBody>
          <a:bodyPr anchor="ctr"/>
          <a:lstStyle>
            <a:lvl1pPr marL="0" indent="0" algn="ctr">
              <a:lnSpc>
                <a:spcPct val="80000"/>
              </a:lnSpc>
              <a:spcBef>
                <a:spcPts val="0"/>
              </a:spcBef>
              <a:buNone/>
              <a:defRPr sz="2000" cap="all" spc="100" baseline="0">
                <a:solidFill>
                  <a:schemeClr val="accent6">
                    <a:lumMod val="50000"/>
                  </a:schemeClr>
                </a:solidFill>
                <a:latin typeface="+mj-lt"/>
              </a:defRPr>
            </a:lvl1pPr>
          </a:lstStyle>
          <a:p>
            <a:pPr lvl="0"/>
            <a:r>
              <a:rPr lang="en-US" dirty="0"/>
              <a:t>Click to add name</a:t>
            </a:r>
          </a:p>
        </p:txBody>
      </p:sp>
      <p:sp>
        <p:nvSpPr>
          <p:cNvPr id="47" name="Text Placeholder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6083674" y="2261071"/>
            <a:ext cx="913553" cy="426393"/>
          </a:xfrm>
          <a:prstGeom prst="rect">
            <a:avLst/>
          </a:prstGeom>
        </p:spPr>
        <p:txBody>
          <a:bodyPr anchor="ctr"/>
          <a:lstStyle>
            <a:lvl1pPr marL="0" indent="0" algn="ctr">
              <a:buNone/>
              <a:defRPr sz="1600" cap="all" spc="100" baseline="0">
                <a:solidFill>
                  <a:schemeClr val="accent4">
                    <a:lumMod val="50000"/>
                  </a:schemeClr>
                </a:solidFill>
                <a:latin typeface="+mj-lt"/>
              </a:defRPr>
            </a:lvl1pPr>
          </a:lstStyle>
          <a:p>
            <a:pPr lvl="0"/>
            <a:r>
              <a:rPr lang="en-US" dirty="0"/>
              <a:t>name</a:t>
            </a:r>
          </a:p>
        </p:txBody>
      </p:sp>
      <p:sp>
        <p:nvSpPr>
          <p:cNvPr id="40" name="Text Placeholder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3149242" y="3061801"/>
            <a:ext cx="1706966" cy="426393"/>
          </a:xfrm>
          <a:prstGeom prst="rect">
            <a:avLst/>
          </a:prstGeom>
        </p:spPr>
        <p:txBody>
          <a:bodyPr anchor="t"/>
          <a:lstStyle>
            <a:lvl1pPr marL="0" indent="0" algn="r">
              <a:buNone/>
              <a:defRPr sz="1400" cap="all" spc="100" baseline="0">
                <a:solidFill>
                  <a:schemeClr val="bg1">
                    <a:lumMod val="50000"/>
                  </a:schemeClr>
                </a:solidFill>
                <a:latin typeface="+mj-lt"/>
              </a:defRPr>
            </a:lvl1pPr>
          </a:lstStyle>
          <a:p>
            <a:pPr lvl="0"/>
            <a:r>
              <a:rPr lang="en-US" dirty="0"/>
              <a:t>Click to add name</a:t>
            </a:r>
          </a:p>
        </p:txBody>
      </p:sp>
      <p:sp>
        <p:nvSpPr>
          <p:cNvPr id="41" name="Text Placeholder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9795826" y="3061801"/>
            <a:ext cx="1706966" cy="426393"/>
          </a:xfrm>
          <a:prstGeom prst="rect">
            <a:avLst/>
          </a:prstGeom>
        </p:spPr>
        <p:txBody>
          <a:bodyPr anchor="t"/>
          <a:lstStyle>
            <a:lvl1pPr marL="0" indent="0" algn="l">
              <a:buNone/>
              <a:defRPr sz="1400" cap="all" spc="100" baseline="0">
                <a:solidFill>
                  <a:schemeClr val="bg1">
                    <a:lumMod val="50000"/>
                  </a:schemeClr>
                </a:solidFill>
                <a:latin typeface="+mj-lt"/>
              </a:defRPr>
            </a:lvl1pPr>
          </a:lstStyle>
          <a:p>
            <a:pPr lvl="0"/>
            <a:r>
              <a:rPr lang="en-US" dirty="0"/>
              <a:t>Click to add name</a:t>
            </a:r>
          </a:p>
        </p:txBody>
      </p:sp>
      <p:sp>
        <p:nvSpPr>
          <p:cNvPr id="45" name="Text Placeholder 10">
            <a:extLst>
              <a:ext uri="{FF2B5EF4-FFF2-40B4-BE49-F238E27FC236}">
                <a16:creationId xmlns:a16="http://schemas.microsoft.com/office/drawing/2014/main" id="{2EA0BE42-73C1-43D0-9520-94265CBEE415}"/>
              </a:ext>
            </a:extLst>
          </p:cNvPr>
          <p:cNvSpPr>
            <a:spLocks noGrp="1"/>
          </p:cNvSpPr>
          <p:nvPr>
            <p:ph type="body" sz="quarter" idx="23" hasCustomPrompt="1"/>
          </p:nvPr>
        </p:nvSpPr>
        <p:spPr>
          <a:xfrm>
            <a:off x="7713451" y="3671476"/>
            <a:ext cx="913553" cy="426393"/>
          </a:xfrm>
          <a:prstGeom prst="rect">
            <a:avLst/>
          </a:prstGeom>
        </p:spPr>
        <p:txBody>
          <a:bodyPr anchor="ctr"/>
          <a:lstStyle>
            <a:lvl1pPr marL="0" indent="0" algn="ctr">
              <a:buNone/>
              <a:defRPr sz="1600" cap="all" spc="100" baseline="0">
                <a:solidFill>
                  <a:schemeClr val="bg2">
                    <a:lumMod val="50000"/>
                  </a:schemeClr>
                </a:solidFill>
                <a:latin typeface="+mj-lt"/>
              </a:defRPr>
            </a:lvl1pPr>
          </a:lstStyle>
          <a:p>
            <a:pPr lvl="0"/>
            <a:r>
              <a:rPr lang="en-US" dirty="0"/>
              <a:t>name</a:t>
            </a:r>
          </a:p>
        </p:txBody>
      </p:sp>
      <p:sp>
        <p:nvSpPr>
          <p:cNvPr id="43" name="Text Placeholder 10">
            <a:extLst>
              <a:ext uri="{FF2B5EF4-FFF2-40B4-BE49-F238E27FC236}">
                <a16:creationId xmlns:a16="http://schemas.microsoft.com/office/drawing/2014/main" id="{4E23821A-CE37-4CA8-82BC-5731CBD7BC63}"/>
              </a:ext>
            </a:extLst>
          </p:cNvPr>
          <p:cNvSpPr>
            <a:spLocks noGrp="1"/>
          </p:cNvSpPr>
          <p:nvPr>
            <p:ph type="body" sz="quarter" idx="21" hasCustomPrompt="1"/>
          </p:nvPr>
        </p:nvSpPr>
        <p:spPr>
          <a:xfrm>
            <a:off x="4418985" y="4145198"/>
            <a:ext cx="913553" cy="426393"/>
          </a:xfrm>
          <a:prstGeom prst="rect">
            <a:avLst/>
          </a:prstGeom>
        </p:spPr>
        <p:txBody>
          <a:bodyPr anchor="ctr"/>
          <a:lstStyle>
            <a:lvl1pPr marL="0" indent="0" algn="ctr">
              <a:buNone/>
              <a:defRPr sz="1600" cap="all" spc="100" baseline="0">
                <a:solidFill>
                  <a:schemeClr val="accent1">
                    <a:lumMod val="75000"/>
                  </a:schemeClr>
                </a:solidFill>
                <a:latin typeface="+mj-lt"/>
              </a:defRPr>
            </a:lvl1pPr>
          </a:lstStyle>
          <a:p>
            <a:pPr lvl="0"/>
            <a:r>
              <a:rPr lang="en-US" dirty="0"/>
              <a:t>name</a:t>
            </a:r>
          </a:p>
        </p:txBody>
      </p:sp>
      <p:sp>
        <p:nvSpPr>
          <p:cNvPr id="44" name="Text Placeholder 10">
            <a:extLst>
              <a:ext uri="{FF2B5EF4-FFF2-40B4-BE49-F238E27FC236}">
                <a16:creationId xmlns:a16="http://schemas.microsoft.com/office/drawing/2014/main" id="{83ED92E9-F268-4C1E-9440-F605C9EBD510}"/>
              </a:ext>
            </a:extLst>
          </p:cNvPr>
          <p:cNvSpPr>
            <a:spLocks noGrp="1"/>
          </p:cNvSpPr>
          <p:nvPr>
            <p:ph type="body" sz="quarter" idx="22" hasCustomPrompt="1"/>
          </p:nvPr>
        </p:nvSpPr>
        <p:spPr>
          <a:xfrm>
            <a:off x="5685510" y="4584197"/>
            <a:ext cx="913553" cy="426393"/>
          </a:xfrm>
          <a:prstGeom prst="rect">
            <a:avLst/>
          </a:prstGeom>
        </p:spPr>
        <p:txBody>
          <a:bodyPr anchor="ctr"/>
          <a:lstStyle>
            <a:lvl1pPr marL="0" indent="0" algn="ctr">
              <a:buNone/>
              <a:defRPr sz="1600" cap="all" spc="100" baseline="0">
                <a:solidFill>
                  <a:schemeClr val="accent1">
                    <a:lumMod val="50000"/>
                  </a:schemeClr>
                </a:solidFill>
                <a:latin typeface="+mj-lt"/>
              </a:defRPr>
            </a:lvl1pPr>
          </a:lstStyle>
          <a:p>
            <a:pPr lvl="0"/>
            <a:r>
              <a:rPr lang="en-US" dirty="0"/>
              <a:t>name</a:t>
            </a:r>
          </a:p>
        </p:txBody>
      </p:sp>
      <p:sp>
        <p:nvSpPr>
          <p:cNvPr id="46" name="Text Placeholder 10">
            <a:extLst>
              <a:ext uri="{FF2B5EF4-FFF2-40B4-BE49-F238E27FC236}">
                <a16:creationId xmlns:a16="http://schemas.microsoft.com/office/drawing/2014/main" id="{B29F508B-CAFE-4871-8267-E5406A4D6C46}"/>
              </a:ext>
            </a:extLst>
          </p:cNvPr>
          <p:cNvSpPr>
            <a:spLocks noGrp="1"/>
          </p:cNvSpPr>
          <p:nvPr>
            <p:ph type="body" sz="quarter" idx="24" hasCustomPrompt="1"/>
          </p:nvPr>
        </p:nvSpPr>
        <p:spPr>
          <a:xfrm>
            <a:off x="9650169" y="4298971"/>
            <a:ext cx="913553" cy="426393"/>
          </a:xfrm>
          <a:prstGeom prst="rect">
            <a:avLst/>
          </a:prstGeom>
        </p:spPr>
        <p:txBody>
          <a:bodyPr anchor="ctr"/>
          <a:lstStyle>
            <a:lvl1pPr marL="0" indent="0" algn="ctr">
              <a:buNone/>
              <a:defRPr sz="1600" cap="all" spc="100" baseline="0">
                <a:solidFill>
                  <a:schemeClr val="bg2">
                    <a:lumMod val="75000"/>
                  </a:schemeClr>
                </a:solidFill>
                <a:latin typeface="+mj-lt"/>
              </a:defRPr>
            </a:lvl1pPr>
          </a:lstStyle>
          <a:p>
            <a:pPr lvl="0"/>
            <a:r>
              <a:rPr lang="en-US" dirty="0"/>
              <a:t>name</a:t>
            </a:r>
          </a:p>
        </p:txBody>
      </p:sp>
      <p:sp>
        <p:nvSpPr>
          <p:cNvPr id="39" name="Text Placeholder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6463261" y="5683896"/>
            <a:ext cx="1706966" cy="426393"/>
          </a:xfrm>
          <a:prstGeom prst="rect">
            <a:avLst/>
          </a:prstGeom>
        </p:spPr>
        <p:txBody>
          <a:bodyPr anchor="t"/>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Tree>
    <p:extLst>
      <p:ext uri="{BB962C8B-B14F-4D97-AF65-F5344CB8AC3E}">
        <p14:creationId xmlns:p14="http://schemas.microsoft.com/office/powerpoint/2010/main" val="64230529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Yr Action Pla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p:nvGrpSpPr>
        <p:grpSpPr>
          <a:xfrm>
            <a:off x="2749477" y="4411918"/>
            <a:ext cx="7895340" cy="344415"/>
            <a:chOff x="2749477" y="4411918"/>
            <a:chExt cx="7895340" cy="344415"/>
          </a:xfrm>
        </p:grpSpPr>
        <p:cxnSp>
          <p:nvCxnSpPr>
            <p:cNvPr id="102" name="Straight Connector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p:nvGrpSpPr>
        <p:grpSpPr>
          <a:xfrm>
            <a:off x="2750738" y="2675138"/>
            <a:ext cx="6313957" cy="344415"/>
            <a:chOff x="2750737" y="2675138"/>
            <a:chExt cx="6313957" cy="344415"/>
          </a:xfrm>
        </p:grpSpPr>
        <p:cxnSp>
          <p:nvCxnSpPr>
            <p:cNvPr id="148" name="Straight Connector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p:nvCxnSpPr>
          <p:spPr>
            <a:xfrm flipH="1">
              <a:off x="2750737" y="2675138"/>
              <a:ext cx="1260" cy="3444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p:nvCxnSpPr>
          <p:spPr>
            <a:xfrm flipH="1">
              <a:off x="5116887" y="2675138"/>
              <a:ext cx="1260" cy="3444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p:nvCxnSpPr>
          <p:spPr>
            <a:xfrm flipH="1">
              <a:off x="9063434" y="2675138"/>
              <a:ext cx="1260" cy="3444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58" name="Text Placeholder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2029367" y="2200551"/>
            <a:ext cx="1440088" cy="46959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j-lt"/>
              </a:defRPr>
            </a:lvl1pPr>
          </a:lstStyle>
          <a:p>
            <a:pPr lvl="0"/>
            <a:r>
              <a:rPr lang="en-US" dirty="0"/>
              <a:t>Click to add text</a:t>
            </a:r>
          </a:p>
        </p:txBody>
      </p:sp>
      <p:sp>
        <p:nvSpPr>
          <p:cNvPr id="59" name="Text Placeholder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4397612" y="2200551"/>
            <a:ext cx="1440088" cy="46959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j-lt"/>
              </a:defRPr>
            </a:lvl1pPr>
          </a:lstStyle>
          <a:p>
            <a:pPr lvl="0"/>
            <a:r>
              <a:rPr lang="en-US" dirty="0"/>
              <a:t>Click to add text</a:t>
            </a:r>
          </a:p>
        </p:txBody>
      </p:sp>
      <p:sp>
        <p:nvSpPr>
          <p:cNvPr id="60" name="Text Placeholder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8344687" y="2200551"/>
            <a:ext cx="1440088" cy="46959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j-lt"/>
              </a:defRPr>
            </a:lvl1pPr>
          </a:lstStyle>
          <a:p>
            <a:pPr lvl="0"/>
            <a:r>
              <a:rPr lang="en-US" dirty="0"/>
              <a:t>Click to add text</a:t>
            </a:r>
          </a:p>
        </p:txBody>
      </p:sp>
      <p:sp>
        <p:nvSpPr>
          <p:cNvPr id="56" name="Text Placeholder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696805" y="2739533"/>
            <a:ext cx="1021001" cy="501726"/>
          </a:xfrm>
          <a:prstGeom prst="rect">
            <a:avLst/>
          </a:prstGeom>
        </p:spPr>
        <p:txBody>
          <a:bodyPr anchor="ctr"/>
          <a:lstStyle>
            <a:lvl1pPr marL="0" indent="0" algn="ctr">
              <a:buNone/>
              <a:defRPr sz="2000" cap="none" spc="100" baseline="0">
                <a:solidFill>
                  <a:schemeClr val="bg1"/>
                </a:solidFill>
                <a:latin typeface="+mj-lt"/>
              </a:defRPr>
            </a:lvl1pPr>
          </a:lstStyle>
          <a:p>
            <a:pPr lvl="0"/>
            <a:r>
              <a:rPr lang="en-US" dirty="0"/>
              <a:t>Add year</a:t>
            </a:r>
          </a:p>
        </p:txBody>
      </p:sp>
      <p:sp>
        <p:nvSpPr>
          <p:cNvPr id="20" name="Text Placeholder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21" name="Text Placeholder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22" name="Text Placeholder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23" name="Text Placeholder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4080592"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24" name="Text Placeholder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25" name="Text Placeholder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26" name="Text Placeholder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27" name="Text Placeholder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28" name="Text Placeholder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29" name="Text Placeholder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30" name="Text Placeholder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9606497"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31" name="Text Placeholder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10395908"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61" name="Text Placeholder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202936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bg1"/>
                </a:solidFill>
                <a:latin typeface="+mj-lt"/>
              </a:defRPr>
            </a:lvl1pPr>
          </a:lstStyle>
          <a:p>
            <a:pPr lvl="0"/>
            <a:r>
              <a:rPr lang="en-US" dirty="0"/>
              <a:t>Click to add text</a:t>
            </a:r>
          </a:p>
        </p:txBody>
      </p:sp>
      <p:sp>
        <p:nvSpPr>
          <p:cNvPr id="62" name="Text Placeholder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5976442" y="4003137"/>
            <a:ext cx="1440088" cy="408780"/>
          </a:xfrm>
          <a:prstGeom prst="rect">
            <a:avLst/>
          </a:prstGeom>
        </p:spPr>
        <p:txBody>
          <a:bodyPr anchor="b"/>
          <a:lstStyle>
            <a:lvl1pPr marL="0" indent="0" algn="ctr">
              <a:lnSpc>
                <a:spcPct val="100000"/>
              </a:lnSpc>
              <a:spcBef>
                <a:spcPts val="0"/>
              </a:spcBef>
              <a:buNone/>
              <a:defRPr sz="1400" b="0" cap="none" spc="100" baseline="0">
                <a:solidFill>
                  <a:schemeClr val="bg1"/>
                </a:solidFill>
                <a:latin typeface="+mj-lt"/>
              </a:defRPr>
            </a:lvl1pPr>
          </a:lstStyle>
          <a:p>
            <a:pPr lvl="0"/>
            <a:r>
              <a:rPr lang="en-US" dirty="0"/>
              <a:t>Click to add text</a:t>
            </a:r>
          </a:p>
        </p:txBody>
      </p:sp>
      <p:sp>
        <p:nvSpPr>
          <p:cNvPr id="63" name="Text Placeholder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992351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bg1"/>
                </a:solidFill>
                <a:latin typeface="+mj-lt"/>
              </a:defRPr>
            </a:lvl1pPr>
          </a:lstStyle>
          <a:p>
            <a:pPr lvl="0"/>
            <a:r>
              <a:rPr lang="en-US" dirty="0"/>
              <a:t>Click to add text</a:t>
            </a:r>
          </a:p>
        </p:txBody>
      </p:sp>
      <p:sp>
        <p:nvSpPr>
          <p:cNvPr id="57" name="Text Placeholder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696805" y="4437609"/>
            <a:ext cx="1021001" cy="501726"/>
          </a:xfrm>
          <a:prstGeom prst="rect">
            <a:avLst/>
          </a:prstGeom>
        </p:spPr>
        <p:txBody>
          <a:bodyPr anchor="ctr"/>
          <a:lstStyle>
            <a:lvl1pPr marL="0" indent="0" algn="ctr">
              <a:buNone/>
              <a:defRPr sz="2000" cap="none" spc="100" baseline="0">
                <a:solidFill>
                  <a:schemeClr val="bg1"/>
                </a:solidFill>
                <a:latin typeface="+mj-lt"/>
              </a:defRPr>
            </a:lvl1pPr>
          </a:lstStyle>
          <a:p>
            <a:pPr lvl="0"/>
            <a:r>
              <a:rPr lang="en-US" dirty="0"/>
              <a:t>Add year</a:t>
            </a:r>
          </a:p>
        </p:txBody>
      </p:sp>
      <p:sp>
        <p:nvSpPr>
          <p:cNvPr id="32" name="Text Placeholder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33" name="Text Placeholder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34" name="Text Placeholder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35" name="Text Placeholder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4080592"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36" name="Text Placeholder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37" name="Text Placeholder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38" name="Text Placeholder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39" name="Text Placeholder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40" name="Text Placeholder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41" name="Text Placeholder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42" name="Text Placeholder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9606497"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43" name="Text Placeholder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10395908"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grpSp>
        <p:nvGrpSpPr>
          <p:cNvPr id="44" name="Group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p:nvGrpSpPr>
        <p:grpSpPr>
          <a:xfrm>
            <a:off x="2047082" y="4694680"/>
            <a:ext cx="8510121" cy="0"/>
            <a:chOff x="1504814" y="2488864"/>
            <a:chExt cx="8510121" cy="0"/>
          </a:xfrm>
        </p:grpSpPr>
        <p:cxnSp>
          <p:nvCxnSpPr>
            <p:cNvPr id="45" name="Straight Connector 44">
              <a:extLst>
                <a:ext uri="{FF2B5EF4-FFF2-40B4-BE49-F238E27FC236}">
                  <a16:creationId xmlns:a16="http://schemas.microsoft.com/office/drawing/2014/main" id="{0D73D561-653C-420E-BC66-5DA51DD36C89}"/>
                </a:ext>
              </a:extLst>
            </p:cNvPr>
            <p:cNvCxnSpPr>
              <a:cxnSpLocks/>
            </p:cNvCxnSpPr>
            <p:nvPr/>
          </p:nvCxnSpPr>
          <p:spPr>
            <a:xfrm>
              <a:off x="1504814"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729D46-C590-474A-BF51-5B9D4359EB74}"/>
                </a:ext>
              </a:extLst>
            </p:cNvPr>
            <p:cNvCxnSpPr>
              <a:cxnSpLocks/>
            </p:cNvCxnSpPr>
            <p:nvPr/>
          </p:nvCxnSpPr>
          <p:spPr>
            <a:xfrm>
              <a:off x="2301137"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8D21A3-16A8-4ECB-832A-29159F1D20E9}"/>
                </a:ext>
              </a:extLst>
            </p:cNvPr>
            <p:cNvCxnSpPr>
              <a:cxnSpLocks/>
            </p:cNvCxnSpPr>
            <p:nvPr/>
          </p:nvCxnSpPr>
          <p:spPr>
            <a:xfrm>
              <a:off x="3083776"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217E3B-A68A-4BBD-889D-C078F6616CB6}"/>
                </a:ext>
              </a:extLst>
            </p:cNvPr>
            <p:cNvCxnSpPr>
              <a:cxnSpLocks/>
            </p:cNvCxnSpPr>
            <p:nvPr/>
          </p:nvCxnSpPr>
          <p:spPr>
            <a:xfrm>
              <a:off x="3880099"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C64796-B68D-4AE1-A16E-54663926A7FD}"/>
                </a:ext>
              </a:extLst>
            </p:cNvPr>
            <p:cNvCxnSpPr>
              <a:cxnSpLocks/>
            </p:cNvCxnSpPr>
            <p:nvPr/>
          </p:nvCxnSpPr>
          <p:spPr>
            <a:xfrm>
              <a:off x="4655896"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9D787A-5A6E-4ADB-BAAA-FC5EF3EF1BE0}"/>
                </a:ext>
              </a:extLst>
            </p:cNvPr>
            <p:cNvCxnSpPr>
              <a:cxnSpLocks/>
            </p:cNvCxnSpPr>
            <p:nvPr/>
          </p:nvCxnSpPr>
          <p:spPr>
            <a:xfrm>
              <a:off x="5452219"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371F89-9862-4F45-9CA4-A53BF2C3F720}"/>
                </a:ext>
              </a:extLst>
            </p:cNvPr>
            <p:cNvCxnSpPr>
              <a:cxnSpLocks/>
            </p:cNvCxnSpPr>
            <p:nvPr/>
          </p:nvCxnSpPr>
          <p:spPr>
            <a:xfrm>
              <a:off x="6234858"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9AC00F-FB14-4E51-ABB2-C72FB6C0A0F7}"/>
                </a:ext>
              </a:extLst>
            </p:cNvPr>
            <p:cNvCxnSpPr>
              <a:cxnSpLocks/>
            </p:cNvCxnSpPr>
            <p:nvPr/>
          </p:nvCxnSpPr>
          <p:spPr>
            <a:xfrm>
              <a:off x="7031181"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83D041-D6E2-4DFF-A37E-21E03F46AF94}"/>
                </a:ext>
              </a:extLst>
            </p:cNvPr>
            <p:cNvCxnSpPr>
              <a:cxnSpLocks/>
            </p:cNvCxnSpPr>
            <p:nvPr/>
          </p:nvCxnSpPr>
          <p:spPr>
            <a:xfrm>
              <a:off x="7813820"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589E1D-9976-4550-917F-D88195CDCE9F}"/>
                </a:ext>
              </a:extLst>
            </p:cNvPr>
            <p:cNvCxnSpPr>
              <a:cxnSpLocks/>
            </p:cNvCxnSpPr>
            <p:nvPr/>
          </p:nvCxnSpPr>
          <p:spPr>
            <a:xfrm>
              <a:off x="8610143"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65CC16-DED3-4048-8705-CA87554422D7}"/>
                </a:ext>
              </a:extLst>
            </p:cNvPr>
            <p:cNvCxnSpPr>
              <a:cxnSpLocks/>
            </p:cNvCxnSpPr>
            <p:nvPr/>
          </p:nvCxnSpPr>
          <p:spPr>
            <a:xfrm>
              <a:off x="9399625"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p:nvGrpSpPr>
        <p:grpSpPr>
          <a:xfrm>
            <a:off x="1872911" y="4599627"/>
            <a:ext cx="8858463" cy="174171"/>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p:nvSpPr>
          <p:spPr>
            <a:xfrm>
              <a:off x="1835966"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p:nvSpPr>
          <p:spPr>
            <a:xfrm>
              <a:off x="2625447" y="4162015"/>
              <a:ext cx="174171" cy="174171"/>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p:nvSpPr>
          <p:spPr>
            <a:xfrm>
              <a:off x="3414928"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p:nvSpPr>
          <p:spPr>
            <a:xfrm>
              <a:off x="4204409"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p:nvSpPr>
          <p:spPr>
            <a:xfrm>
              <a:off x="4993890"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p:nvSpPr>
          <p:spPr>
            <a:xfrm>
              <a:off x="5783371"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p:nvSpPr>
          <p:spPr>
            <a:xfrm>
              <a:off x="6572852" y="4162015"/>
              <a:ext cx="174171" cy="174171"/>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p:nvSpPr>
          <p:spPr>
            <a:xfrm>
              <a:off x="7362333"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p:nvSpPr>
          <p:spPr>
            <a:xfrm>
              <a:off x="8151814"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p:nvSpPr>
          <p:spPr>
            <a:xfrm>
              <a:off x="8941295"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p:nvSpPr>
          <p:spPr>
            <a:xfrm>
              <a:off x="9730776"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p:nvSpPr>
          <p:spPr>
            <a:xfrm>
              <a:off x="10520258" y="4162015"/>
              <a:ext cx="174171" cy="174171"/>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grpSp>
      <p:grpSp>
        <p:nvGrpSpPr>
          <p:cNvPr id="105" name="Group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p:nvGrpSpPr>
        <p:grpSpPr>
          <a:xfrm>
            <a:off x="2049388" y="2999128"/>
            <a:ext cx="8510121" cy="0"/>
            <a:chOff x="1504814" y="2488864"/>
            <a:chExt cx="8510121" cy="0"/>
          </a:xfrm>
        </p:grpSpPr>
        <p:cxnSp>
          <p:nvCxnSpPr>
            <p:cNvPr id="106" name="Straight Connector 105">
              <a:extLst>
                <a:ext uri="{FF2B5EF4-FFF2-40B4-BE49-F238E27FC236}">
                  <a16:creationId xmlns:a16="http://schemas.microsoft.com/office/drawing/2014/main" id="{A2090933-BFE5-4598-998F-C2857039426F}"/>
                </a:ext>
              </a:extLst>
            </p:cNvPr>
            <p:cNvCxnSpPr>
              <a:cxnSpLocks/>
            </p:cNvCxnSpPr>
            <p:nvPr/>
          </p:nvCxnSpPr>
          <p:spPr>
            <a:xfrm>
              <a:off x="1504814"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E50B9E-AD14-448E-B2DF-ED1D0F490865}"/>
                </a:ext>
              </a:extLst>
            </p:cNvPr>
            <p:cNvCxnSpPr>
              <a:cxnSpLocks/>
            </p:cNvCxnSpPr>
            <p:nvPr/>
          </p:nvCxnSpPr>
          <p:spPr>
            <a:xfrm>
              <a:off x="2301137"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782020-9AE0-4B20-ACD4-057C60173A6C}"/>
                </a:ext>
              </a:extLst>
            </p:cNvPr>
            <p:cNvCxnSpPr>
              <a:cxnSpLocks/>
            </p:cNvCxnSpPr>
            <p:nvPr/>
          </p:nvCxnSpPr>
          <p:spPr>
            <a:xfrm>
              <a:off x="3083776"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E1A502D-7651-4CBE-81DE-FF4F102DAA73}"/>
                </a:ext>
              </a:extLst>
            </p:cNvPr>
            <p:cNvCxnSpPr>
              <a:cxnSpLocks/>
            </p:cNvCxnSpPr>
            <p:nvPr/>
          </p:nvCxnSpPr>
          <p:spPr>
            <a:xfrm>
              <a:off x="3880099"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4C29AAF-4E83-44DA-A084-3FF3C70F6155}"/>
                </a:ext>
              </a:extLst>
            </p:cNvPr>
            <p:cNvCxnSpPr>
              <a:cxnSpLocks/>
            </p:cNvCxnSpPr>
            <p:nvPr/>
          </p:nvCxnSpPr>
          <p:spPr>
            <a:xfrm>
              <a:off x="4655896"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C5616E9-1DAC-4713-A257-8682DD24AC5C}"/>
                </a:ext>
              </a:extLst>
            </p:cNvPr>
            <p:cNvCxnSpPr>
              <a:cxnSpLocks/>
            </p:cNvCxnSpPr>
            <p:nvPr/>
          </p:nvCxnSpPr>
          <p:spPr>
            <a:xfrm>
              <a:off x="5452219"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CDC726D-AB0E-4ED3-82DB-9DD54ADB100A}"/>
                </a:ext>
              </a:extLst>
            </p:cNvPr>
            <p:cNvCxnSpPr>
              <a:cxnSpLocks/>
            </p:cNvCxnSpPr>
            <p:nvPr/>
          </p:nvCxnSpPr>
          <p:spPr>
            <a:xfrm>
              <a:off x="6234858"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2F1E4A6-E07E-4550-AB72-53438E0C4F0E}"/>
                </a:ext>
              </a:extLst>
            </p:cNvPr>
            <p:cNvCxnSpPr>
              <a:cxnSpLocks/>
            </p:cNvCxnSpPr>
            <p:nvPr/>
          </p:nvCxnSpPr>
          <p:spPr>
            <a:xfrm>
              <a:off x="7031181"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B638F82-2127-4858-AA45-F08A1CADABB9}"/>
                </a:ext>
              </a:extLst>
            </p:cNvPr>
            <p:cNvCxnSpPr>
              <a:cxnSpLocks/>
            </p:cNvCxnSpPr>
            <p:nvPr/>
          </p:nvCxnSpPr>
          <p:spPr>
            <a:xfrm>
              <a:off x="7813820"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8005E8-9894-4966-8BDE-95577A6039DC}"/>
                </a:ext>
              </a:extLst>
            </p:cNvPr>
            <p:cNvCxnSpPr>
              <a:cxnSpLocks/>
            </p:cNvCxnSpPr>
            <p:nvPr/>
          </p:nvCxnSpPr>
          <p:spPr>
            <a:xfrm>
              <a:off x="8610143"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FBFEB2-9943-4D83-86DB-1A86AC15E8EF}"/>
                </a:ext>
              </a:extLst>
            </p:cNvPr>
            <p:cNvCxnSpPr>
              <a:cxnSpLocks/>
            </p:cNvCxnSpPr>
            <p:nvPr/>
          </p:nvCxnSpPr>
          <p:spPr>
            <a:xfrm>
              <a:off x="9399625"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a:grpSpLocks/>
          </p:cNvGrpSpPr>
          <p:nvPr/>
        </p:nvGrpSpPr>
        <p:grpSpPr>
          <a:xfrm>
            <a:off x="1872911" y="2903402"/>
            <a:ext cx="8858463" cy="174171"/>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a:spLocks/>
            </p:cNvSpPr>
            <p:nvPr/>
          </p:nvSpPr>
          <p:spPr>
            <a:xfrm>
              <a:off x="1835966"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a:spLocks/>
            </p:cNvSpPr>
            <p:nvPr/>
          </p:nvSpPr>
          <p:spPr>
            <a:xfrm>
              <a:off x="2625447" y="4162015"/>
              <a:ext cx="174171" cy="174171"/>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a:spLocks/>
            </p:cNvSpPr>
            <p:nvPr/>
          </p:nvSpPr>
          <p:spPr>
            <a:xfrm>
              <a:off x="3414928"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a:spLocks/>
            </p:cNvSpPr>
            <p:nvPr/>
          </p:nvSpPr>
          <p:spPr>
            <a:xfrm>
              <a:off x="4204409"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a:spLocks/>
            </p:cNvSpPr>
            <p:nvPr/>
          </p:nvSpPr>
          <p:spPr>
            <a:xfrm>
              <a:off x="4993890" y="4162015"/>
              <a:ext cx="174171" cy="174171"/>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a:spLocks/>
            </p:cNvSpPr>
            <p:nvPr/>
          </p:nvSpPr>
          <p:spPr>
            <a:xfrm>
              <a:off x="5783371"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a:spLocks/>
            </p:cNvSpPr>
            <p:nvPr/>
          </p:nvSpPr>
          <p:spPr>
            <a:xfrm>
              <a:off x="6572852"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a:spLocks/>
            </p:cNvSpPr>
            <p:nvPr/>
          </p:nvSpPr>
          <p:spPr>
            <a:xfrm>
              <a:off x="7362333"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a:spLocks/>
            </p:cNvSpPr>
            <p:nvPr/>
          </p:nvSpPr>
          <p:spPr>
            <a:xfrm>
              <a:off x="8151814"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a:spLocks/>
            </p:cNvSpPr>
            <p:nvPr/>
          </p:nvSpPr>
          <p:spPr>
            <a:xfrm>
              <a:off x="8941295" y="4162015"/>
              <a:ext cx="174171" cy="174171"/>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a:spLocks/>
            </p:cNvSpPr>
            <p:nvPr/>
          </p:nvSpPr>
          <p:spPr>
            <a:xfrm>
              <a:off x="9730776"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a:spLocks/>
            </p:cNvSpPr>
            <p:nvPr/>
          </p:nvSpPr>
          <p:spPr>
            <a:xfrm>
              <a:off x="10520258"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grpSp>
      <p:sp>
        <p:nvSpPr>
          <p:cNvPr id="5" name="Title 4">
            <a:extLst>
              <a:ext uri="{FF2B5EF4-FFF2-40B4-BE49-F238E27FC236}">
                <a16:creationId xmlns:a16="http://schemas.microsoft.com/office/drawing/2014/main" id="{903BF7DC-DBB3-56D3-A047-01423A5711ED}"/>
              </a:ext>
            </a:extLst>
          </p:cNvPr>
          <p:cNvSpPr>
            <a:spLocks noGrp="1"/>
          </p:cNvSpPr>
          <p:nvPr>
            <p:ph type="title"/>
          </p:nvPr>
        </p:nvSpPr>
        <p:spPr/>
        <p:txBody>
          <a:bodyPr/>
          <a:lstStyle/>
          <a:p>
            <a:r>
              <a:rPr lang="en-US"/>
              <a:t>Click to edit Master title style</a:t>
            </a:r>
            <a:endParaRPr lang="en-SG"/>
          </a:p>
        </p:txBody>
      </p:sp>
    </p:spTree>
    <p:extLst>
      <p:ext uri="{BB962C8B-B14F-4D97-AF65-F5344CB8AC3E}">
        <p14:creationId xmlns:p14="http://schemas.microsoft.com/office/powerpoint/2010/main" val="4218601085"/>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olution" preserve="1" userDrawn="1">
  <p:cSld name="2_Solution">
    <p:spTree>
      <p:nvGrpSpPr>
        <p:cNvPr id="1" name="Shape 36"/>
        <p:cNvGrpSpPr/>
        <p:nvPr/>
      </p:nvGrpSpPr>
      <p:grpSpPr>
        <a:xfrm>
          <a:off x="0" y="0"/>
          <a:ext cx="0" cy="0"/>
          <a:chOff x="0" y="0"/>
          <a:chExt cx="0" cy="0"/>
        </a:xfrm>
      </p:grpSpPr>
      <p:pic>
        <p:nvPicPr>
          <p:cNvPr id="6" name="Picture 5" descr="Three combines harvesting wheat">
            <a:extLst>
              <a:ext uri="{FF2B5EF4-FFF2-40B4-BE49-F238E27FC236}">
                <a16:creationId xmlns:a16="http://schemas.microsoft.com/office/drawing/2014/main" id="{F5723442-73E2-2510-37F2-436B35A91010}"/>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t="-252"/>
          <a:stretch/>
        </p:blipFill>
        <p:spPr>
          <a:xfrm>
            <a:off x="7657" y="-3598"/>
            <a:ext cx="4480484" cy="6858000"/>
          </a:xfrm>
          <a:prstGeom prst="rect">
            <a:avLst/>
          </a:prstGeom>
        </p:spPr>
      </p:pic>
      <p:sp>
        <p:nvSpPr>
          <p:cNvPr id="38" name="Google Shape;38;p94"/>
          <p:cNvSpPr txBox="1">
            <a:spLocks noGrp="1"/>
          </p:cNvSpPr>
          <p:nvPr>
            <p:ph type="title"/>
          </p:nvPr>
        </p:nvSpPr>
        <p:spPr>
          <a:xfrm>
            <a:off x="914397" y="3108651"/>
            <a:ext cx="2667004" cy="640698"/>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4"/>
              </a:buClr>
              <a:buSzPts val="4400"/>
              <a:buFont typeface="Calibri"/>
              <a:buNone/>
              <a:defRPr sz="44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 name="Google Shape;39;p94"/>
          <p:cNvSpPr txBox="1">
            <a:spLocks noGrp="1"/>
          </p:cNvSpPr>
          <p:nvPr>
            <p:ph type="body" idx="1"/>
          </p:nvPr>
        </p:nvSpPr>
        <p:spPr>
          <a:xfrm>
            <a:off x="4919857" y="1515011"/>
            <a:ext cx="6784183" cy="426393"/>
          </a:xfrm>
          <a:prstGeom prst="rect">
            <a:avLst/>
          </a:prstGeom>
          <a:noFill/>
          <a:ln>
            <a:noFill/>
          </a:ln>
        </p:spPr>
        <p:txBody>
          <a:bodyPr spcFirstLastPara="1" wrap="square" lIns="91425" tIns="45700" rIns="91425" bIns="45700" anchor="t" anchorCtr="0">
            <a:normAutofit/>
          </a:bodyPr>
          <a:lstStyle>
            <a:lvl1pPr marL="228589" lvl="0" indent="0" algn="l">
              <a:lnSpc>
                <a:spcPct val="90000"/>
              </a:lnSpc>
              <a:spcBef>
                <a:spcPts val="1000"/>
              </a:spcBef>
              <a:spcAft>
                <a:spcPts val="0"/>
              </a:spcAft>
              <a:buClr>
                <a:schemeClr val="accent4"/>
              </a:buClr>
              <a:buSzPts val="1800"/>
              <a:buFont typeface="Arial" panose="020B0604020202020204" pitchFamily="34" charset="0"/>
              <a:buNone/>
              <a:defRPr sz="18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dirty="0"/>
          </a:p>
        </p:txBody>
      </p:sp>
      <p:sp>
        <p:nvSpPr>
          <p:cNvPr id="40" name="Google Shape;40;p94"/>
          <p:cNvSpPr txBox="1">
            <a:spLocks noGrp="1"/>
          </p:cNvSpPr>
          <p:nvPr>
            <p:ph type="body" idx="2"/>
          </p:nvPr>
        </p:nvSpPr>
        <p:spPr>
          <a:xfrm>
            <a:off x="4919857" y="1894515"/>
            <a:ext cx="6784183" cy="3396175"/>
          </a:xfrm>
          <a:prstGeom prst="rect">
            <a:avLst/>
          </a:prstGeom>
          <a:noFill/>
          <a:ln>
            <a:noFill/>
          </a:ln>
        </p:spPr>
        <p:txBody>
          <a:bodyPr spcFirstLastPara="1" wrap="square" lIns="91425" tIns="45700" rIns="91425" bIns="45700" anchor="t" anchorCtr="0">
            <a:normAutofit/>
          </a:bodyPr>
          <a:lstStyle>
            <a:lvl1pPr marL="457179" lvl="0" indent="-228589" algn="l">
              <a:lnSpc>
                <a:spcPct val="125000"/>
              </a:lnSpc>
              <a:spcBef>
                <a:spcPts val="0"/>
              </a:spcBef>
              <a:spcAft>
                <a:spcPts val="0"/>
              </a:spcAft>
              <a:buClr>
                <a:schemeClr val="lt1"/>
              </a:buClr>
              <a:buSzPts val="1600"/>
              <a:buNone/>
              <a:defRPr sz="1600" cap="none">
                <a:solidFill>
                  <a:schemeClr val="lt1"/>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47" name="Google Shape;47;p94"/>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757070"/>
                </a:solidFill>
                <a:latin typeface="Calibri"/>
                <a:ea typeface="Calibri"/>
                <a:cs typeface="Calibri"/>
                <a:sym typeface="Calibri"/>
              </a:defRPr>
            </a:lvl1pPr>
            <a:lvl2pPr marL="0" lvl="1" indent="0" algn="r">
              <a:spcBef>
                <a:spcPts val="0"/>
              </a:spcBef>
              <a:buNone/>
              <a:defRPr sz="1200">
                <a:solidFill>
                  <a:srgbClr val="757070"/>
                </a:solidFill>
                <a:latin typeface="Calibri"/>
                <a:ea typeface="Calibri"/>
                <a:cs typeface="Calibri"/>
                <a:sym typeface="Calibri"/>
              </a:defRPr>
            </a:lvl2pPr>
            <a:lvl3pPr marL="0" lvl="2" indent="0" algn="r">
              <a:spcBef>
                <a:spcPts val="0"/>
              </a:spcBef>
              <a:buNone/>
              <a:defRPr sz="1200">
                <a:solidFill>
                  <a:srgbClr val="757070"/>
                </a:solidFill>
                <a:latin typeface="Calibri"/>
                <a:ea typeface="Calibri"/>
                <a:cs typeface="Calibri"/>
                <a:sym typeface="Calibri"/>
              </a:defRPr>
            </a:lvl3pPr>
            <a:lvl4pPr marL="0" lvl="3" indent="0" algn="r">
              <a:spcBef>
                <a:spcPts val="0"/>
              </a:spcBef>
              <a:buNone/>
              <a:defRPr sz="1200">
                <a:solidFill>
                  <a:srgbClr val="757070"/>
                </a:solidFill>
                <a:latin typeface="Calibri"/>
                <a:ea typeface="Calibri"/>
                <a:cs typeface="Calibri"/>
                <a:sym typeface="Calibri"/>
              </a:defRPr>
            </a:lvl4pPr>
            <a:lvl5pPr marL="0" lvl="4" indent="0" algn="r">
              <a:spcBef>
                <a:spcPts val="0"/>
              </a:spcBef>
              <a:buNone/>
              <a:defRPr sz="1200">
                <a:solidFill>
                  <a:srgbClr val="757070"/>
                </a:solidFill>
                <a:latin typeface="Calibri"/>
                <a:ea typeface="Calibri"/>
                <a:cs typeface="Calibri"/>
                <a:sym typeface="Calibri"/>
              </a:defRPr>
            </a:lvl5pPr>
            <a:lvl6pPr marL="0" lvl="5" indent="0" algn="r">
              <a:spcBef>
                <a:spcPts val="0"/>
              </a:spcBef>
              <a:buNone/>
              <a:defRPr sz="1200">
                <a:solidFill>
                  <a:srgbClr val="757070"/>
                </a:solidFill>
                <a:latin typeface="Calibri"/>
                <a:ea typeface="Calibri"/>
                <a:cs typeface="Calibri"/>
                <a:sym typeface="Calibri"/>
              </a:defRPr>
            </a:lvl6pPr>
            <a:lvl7pPr marL="0" lvl="6" indent="0" algn="r">
              <a:spcBef>
                <a:spcPts val="0"/>
              </a:spcBef>
              <a:buNone/>
              <a:defRPr sz="1200">
                <a:solidFill>
                  <a:srgbClr val="757070"/>
                </a:solidFill>
                <a:latin typeface="Calibri"/>
                <a:ea typeface="Calibri"/>
                <a:cs typeface="Calibri"/>
                <a:sym typeface="Calibri"/>
              </a:defRPr>
            </a:lvl7pPr>
            <a:lvl8pPr marL="0" lvl="7" indent="0" algn="r">
              <a:spcBef>
                <a:spcPts val="0"/>
              </a:spcBef>
              <a:buNone/>
              <a:defRPr sz="1200">
                <a:solidFill>
                  <a:srgbClr val="757070"/>
                </a:solidFill>
                <a:latin typeface="Calibri"/>
                <a:ea typeface="Calibri"/>
                <a:cs typeface="Calibri"/>
                <a:sym typeface="Calibri"/>
              </a:defRPr>
            </a:lvl8pPr>
            <a:lvl9pPr marL="0" lvl="8" indent="0" algn="r">
              <a:spcBef>
                <a:spcPts val="0"/>
              </a:spcBef>
              <a:buNone/>
              <a:defRPr sz="1200">
                <a:solidFill>
                  <a:srgbClr val="757070"/>
                </a:solidFill>
                <a:latin typeface="Calibri"/>
                <a:ea typeface="Calibri"/>
                <a:cs typeface="Calibri"/>
                <a:sym typeface="Calibri"/>
              </a:defRPr>
            </a:lvl9pPr>
          </a:lstStyle>
          <a:p>
            <a:pPr rtl="0"/>
            <a:fld id="{00000000-1234-1234-1234-123412341234}" type="slidenum">
              <a:rPr lang="en-US" smtClean="0"/>
              <a:pPr rtl="0"/>
              <a:t>‹Nº›</a:t>
            </a:fld>
            <a:endParaRPr lang="en-US"/>
          </a:p>
        </p:txBody>
      </p:sp>
      <p:sp>
        <p:nvSpPr>
          <p:cNvPr id="3" name="Google Shape;15;p88">
            <a:extLst>
              <a:ext uri="{FF2B5EF4-FFF2-40B4-BE49-F238E27FC236}">
                <a16:creationId xmlns:a16="http://schemas.microsoft.com/office/drawing/2014/main" id="{6155545E-2C10-8EA0-ECB3-9FBCBF46B4C2}"/>
              </a:ext>
            </a:extLst>
          </p:cNvPr>
          <p:cNvSpPr txBox="1"/>
          <p:nvPr userDrawn="1"/>
        </p:nvSpPr>
        <p:spPr>
          <a:xfrm rot="16200000">
            <a:off x="-758021" y="5730120"/>
            <a:ext cx="1879279" cy="369285"/>
          </a:xfrm>
          <a:prstGeom prst="rect">
            <a:avLst/>
          </a:prstGeom>
          <a:noFill/>
          <a:ln>
            <a:noFill/>
          </a:ln>
        </p:spPr>
        <p:txBody>
          <a:bodyPr spcFirstLastPara="1" wrap="square" lIns="91419" tIns="45697" rIns="91419" bIns="45697" anchor="t" anchorCtr="0">
            <a:spAutoFit/>
          </a:bodyPr>
          <a:lstStyle/>
          <a:p>
            <a:pPr marL="0" marR="0" lvl="0" indent="0" algn="l" rtl="0">
              <a:spcBef>
                <a:spcPts val="0"/>
              </a:spcBef>
              <a:spcAft>
                <a:spcPts val="0"/>
              </a:spcAft>
              <a:buNone/>
            </a:pPr>
            <a:r>
              <a:rPr lang="en-US" sz="1800" b="0" i="0" u="none" strike="noStrike" cap="none" spc="300" dirty="0">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rPr>
              <a:t>GLUCOSE</a:t>
            </a:r>
            <a:endParaRPr sz="1800" spc="3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Tree>
    <p:extLst>
      <p:ext uri="{BB962C8B-B14F-4D97-AF65-F5344CB8AC3E}">
        <p14:creationId xmlns:p14="http://schemas.microsoft.com/office/powerpoint/2010/main" val="1269851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239D8-C5A2-1AE1-3FE7-4A67E76CF3DB}"/>
              </a:ext>
            </a:extLst>
          </p:cNvPr>
          <p:cNvSpPr>
            <a:spLocks noGrp="1"/>
          </p:cNvSpPr>
          <p:nvPr>
            <p:ph type="title" hasCustomPrompt="1"/>
          </p:nvPr>
        </p:nvSpPr>
        <p:spPr/>
        <p:txBody>
          <a:body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E91DE215-F854-678D-9C26-CB33F5DEB6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1AA7AA1-4560-4658-FA54-F8FEFF479F09}"/>
              </a:ext>
            </a:extLst>
          </p:cNvPr>
          <p:cNvSpPr>
            <a:spLocks noGrp="1"/>
          </p:cNvSpPr>
          <p:nvPr>
            <p:ph type="dt" sz="half" idx="10"/>
          </p:nvPr>
        </p:nvSpPr>
        <p:spPr/>
        <p:txBody>
          <a:bodyPr/>
          <a:lstStyle/>
          <a:p>
            <a:fld id="{097B66EC-B58E-42DD-8D3C-86171E733655}" type="datetimeFigureOut">
              <a:rPr lang="en-SG" smtClean="0"/>
              <a:t>5/11/2024</a:t>
            </a:fld>
            <a:endParaRPr lang="en-SG"/>
          </a:p>
        </p:txBody>
      </p:sp>
      <p:sp>
        <p:nvSpPr>
          <p:cNvPr id="5" name="Footer Placeholder 4">
            <a:extLst>
              <a:ext uri="{FF2B5EF4-FFF2-40B4-BE49-F238E27FC236}">
                <a16:creationId xmlns:a16="http://schemas.microsoft.com/office/drawing/2014/main" id="{BD313B7F-BFA2-B040-9BD8-FBF8188E287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80893FFF-7B41-5F77-F342-28C2663CF853}"/>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1314839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olution" preserve="1" userDrawn="1">
  <p:cSld name="2_Solution">
    <p:spTree>
      <p:nvGrpSpPr>
        <p:cNvPr id="1" name="Shape 36"/>
        <p:cNvGrpSpPr/>
        <p:nvPr/>
      </p:nvGrpSpPr>
      <p:grpSpPr>
        <a:xfrm>
          <a:off x="0" y="0"/>
          <a:ext cx="0" cy="0"/>
          <a:chOff x="0" y="0"/>
          <a:chExt cx="0" cy="0"/>
        </a:xfrm>
      </p:grpSpPr>
      <p:pic>
        <p:nvPicPr>
          <p:cNvPr id="37" name="Google Shape;37;p94" descr="Construction vehicle"/>
          <p:cNvPicPr preferRelativeResize="0">
            <a:picLocks/>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flipH="1">
            <a:off x="0" y="0"/>
            <a:ext cx="4496400" cy="6842408"/>
          </a:xfrm>
          <a:prstGeom prst="rect">
            <a:avLst/>
          </a:prstGeom>
          <a:noFill/>
          <a:ln>
            <a:noFill/>
          </a:ln>
        </p:spPr>
      </p:pic>
      <p:sp>
        <p:nvSpPr>
          <p:cNvPr id="38" name="Google Shape;38;p94"/>
          <p:cNvSpPr txBox="1">
            <a:spLocks noGrp="1"/>
          </p:cNvSpPr>
          <p:nvPr>
            <p:ph type="title"/>
          </p:nvPr>
        </p:nvSpPr>
        <p:spPr>
          <a:xfrm>
            <a:off x="914397" y="3108651"/>
            <a:ext cx="2667004" cy="640698"/>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4"/>
              </a:buClr>
              <a:buSzPts val="4400"/>
              <a:buFont typeface="Calibri"/>
              <a:buNone/>
              <a:defRPr sz="44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 name="Google Shape;39;p94"/>
          <p:cNvSpPr txBox="1">
            <a:spLocks noGrp="1"/>
          </p:cNvSpPr>
          <p:nvPr>
            <p:ph type="body" idx="1"/>
          </p:nvPr>
        </p:nvSpPr>
        <p:spPr>
          <a:xfrm>
            <a:off x="4919857" y="1515011"/>
            <a:ext cx="6784183" cy="426393"/>
          </a:xfrm>
          <a:prstGeom prst="rect">
            <a:avLst/>
          </a:prstGeom>
          <a:noFill/>
          <a:ln>
            <a:noFill/>
          </a:ln>
        </p:spPr>
        <p:txBody>
          <a:bodyPr spcFirstLastPara="1" wrap="square" lIns="91425" tIns="45700" rIns="91425" bIns="45700" anchor="t" anchorCtr="0">
            <a:normAutofit/>
          </a:bodyPr>
          <a:lstStyle>
            <a:lvl1pPr marL="228589" lvl="0" indent="0" algn="l">
              <a:lnSpc>
                <a:spcPct val="90000"/>
              </a:lnSpc>
              <a:spcBef>
                <a:spcPts val="1000"/>
              </a:spcBef>
              <a:spcAft>
                <a:spcPts val="0"/>
              </a:spcAft>
              <a:buClr>
                <a:schemeClr val="accent4"/>
              </a:buClr>
              <a:buSzPts val="1800"/>
              <a:buFont typeface="Arial" panose="020B0604020202020204" pitchFamily="34" charset="0"/>
              <a:buNone/>
              <a:defRPr sz="18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dirty="0"/>
          </a:p>
        </p:txBody>
      </p:sp>
      <p:sp>
        <p:nvSpPr>
          <p:cNvPr id="40" name="Google Shape;40;p94"/>
          <p:cNvSpPr txBox="1">
            <a:spLocks noGrp="1"/>
          </p:cNvSpPr>
          <p:nvPr>
            <p:ph type="body" idx="2"/>
          </p:nvPr>
        </p:nvSpPr>
        <p:spPr>
          <a:xfrm>
            <a:off x="4919857" y="1894515"/>
            <a:ext cx="6784183" cy="3396175"/>
          </a:xfrm>
          <a:prstGeom prst="rect">
            <a:avLst/>
          </a:prstGeom>
          <a:noFill/>
          <a:ln>
            <a:noFill/>
          </a:ln>
        </p:spPr>
        <p:txBody>
          <a:bodyPr spcFirstLastPara="1" wrap="square" lIns="91425" tIns="45700" rIns="91425" bIns="45700" anchor="t" anchorCtr="0">
            <a:normAutofit/>
          </a:bodyPr>
          <a:lstStyle>
            <a:lvl1pPr marL="457179" lvl="0" indent="-228589" algn="l">
              <a:lnSpc>
                <a:spcPct val="125000"/>
              </a:lnSpc>
              <a:spcBef>
                <a:spcPts val="0"/>
              </a:spcBef>
              <a:spcAft>
                <a:spcPts val="0"/>
              </a:spcAft>
              <a:buClr>
                <a:schemeClr val="lt1"/>
              </a:buClr>
              <a:buSzPts val="1600"/>
              <a:buNone/>
              <a:defRPr sz="1600" cap="none">
                <a:solidFill>
                  <a:schemeClr val="lt1"/>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47" name="Google Shape;47;p94"/>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757070"/>
                </a:solidFill>
                <a:latin typeface="Calibri"/>
                <a:ea typeface="Calibri"/>
                <a:cs typeface="Calibri"/>
                <a:sym typeface="Calibri"/>
              </a:defRPr>
            </a:lvl1pPr>
            <a:lvl2pPr marL="0" lvl="1" indent="0" algn="r">
              <a:spcBef>
                <a:spcPts val="0"/>
              </a:spcBef>
              <a:buNone/>
              <a:defRPr sz="1200">
                <a:solidFill>
                  <a:srgbClr val="757070"/>
                </a:solidFill>
                <a:latin typeface="Calibri"/>
                <a:ea typeface="Calibri"/>
                <a:cs typeface="Calibri"/>
                <a:sym typeface="Calibri"/>
              </a:defRPr>
            </a:lvl2pPr>
            <a:lvl3pPr marL="0" lvl="2" indent="0" algn="r">
              <a:spcBef>
                <a:spcPts val="0"/>
              </a:spcBef>
              <a:buNone/>
              <a:defRPr sz="1200">
                <a:solidFill>
                  <a:srgbClr val="757070"/>
                </a:solidFill>
                <a:latin typeface="Calibri"/>
                <a:ea typeface="Calibri"/>
                <a:cs typeface="Calibri"/>
                <a:sym typeface="Calibri"/>
              </a:defRPr>
            </a:lvl3pPr>
            <a:lvl4pPr marL="0" lvl="3" indent="0" algn="r">
              <a:spcBef>
                <a:spcPts val="0"/>
              </a:spcBef>
              <a:buNone/>
              <a:defRPr sz="1200">
                <a:solidFill>
                  <a:srgbClr val="757070"/>
                </a:solidFill>
                <a:latin typeface="Calibri"/>
                <a:ea typeface="Calibri"/>
                <a:cs typeface="Calibri"/>
                <a:sym typeface="Calibri"/>
              </a:defRPr>
            </a:lvl4pPr>
            <a:lvl5pPr marL="0" lvl="4" indent="0" algn="r">
              <a:spcBef>
                <a:spcPts val="0"/>
              </a:spcBef>
              <a:buNone/>
              <a:defRPr sz="1200">
                <a:solidFill>
                  <a:srgbClr val="757070"/>
                </a:solidFill>
                <a:latin typeface="Calibri"/>
                <a:ea typeface="Calibri"/>
                <a:cs typeface="Calibri"/>
                <a:sym typeface="Calibri"/>
              </a:defRPr>
            </a:lvl5pPr>
            <a:lvl6pPr marL="0" lvl="5" indent="0" algn="r">
              <a:spcBef>
                <a:spcPts val="0"/>
              </a:spcBef>
              <a:buNone/>
              <a:defRPr sz="1200">
                <a:solidFill>
                  <a:srgbClr val="757070"/>
                </a:solidFill>
                <a:latin typeface="Calibri"/>
                <a:ea typeface="Calibri"/>
                <a:cs typeface="Calibri"/>
                <a:sym typeface="Calibri"/>
              </a:defRPr>
            </a:lvl6pPr>
            <a:lvl7pPr marL="0" lvl="6" indent="0" algn="r">
              <a:spcBef>
                <a:spcPts val="0"/>
              </a:spcBef>
              <a:buNone/>
              <a:defRPr sz="1200">
                <a:solidFill>
                  <a:srgbClr val="757070"/>
                </a:solidFill>
                <a:latin typeface="Calibri"/>
                <a:ea typeface="Calibri"/>
                <a:cs typeface="Calibri"/>
                <a:sym typeface="Calibri"/>
              </a:defRPr>
            </a:lvl7pPr>
            <a:lvl8pPr marL="0" lvl="7" indent="0" algn="r">
              <a:spcBef>
                <a:spcPts val="0"/>
              </a:spcBef>
              <a:buNone/>
              <a:defRPr sz="1200">
                <a:solidFill>
                  <a:srgbClr val="757070"/>
                </a:solidFill>
                <a:latin typeface="Calibri"/>
                <a:ea typeface="Calibri"/>
                <a:cs typeface="Calibri"/>
                <a:sym typeface="Calibri"/>
              </a:defRPr>
            </a:lvl8pPr>
            <a:lvl9pPr marL="0" lvl="8" indent="0" algn="r">
              <a:spcBef>
                <a:spcPts val="0"/>
              </a:spcBef>
              <a:buNone/>
              <a:defRPr sz="1200">
                <a:solidFill>
                  <a:srgbClr val="757070"/>
                </a:solidFill>
                <a:latin typeface="Calibri"/>
                <a:ea typeface="Calibri"/>
                <a:cs typeface="Calibri"/>
                <a:sym typeface="Calibri"/>
              </a:defRPr>
            </a:lvl9pPr>
          </a:lstStyle>
          <a:p>
            <a:pPr rtl="0"/>
            <a:fld id="{00000000-1234-1234-1234-123412341234}" type="slidenum">
              <a:rPr lang="en-US" smtClean="0"/>
              <a:pPr rtl="0"/>
              <a:t>‹Nº›</a:t>
            </a:fld>
            <a:endParaRPr lang="en-US"/>
          </a:p>
        </p:txBody>
      </p:sp>
      <p:sp>
        <p:nvSpPr>
          <p:cNvPr id="3" name="Google Shape;15;p88">
            <a:extLst>
              <a:ext uri="{FF2B5EF4-FFF2-40B4-BE49-F238E27FC236}">
                <a16:creationId xmlns:a16="http://schemas.microsoft.com/office/drawing/2014/main" id="{6155545E-2C10-8EA0-ECB3-9FBCBF46B4C2}"/>
              </a:ext>
            </a:extLst>
          </p:cNvPr>
          <p:cNvSpPr txBox="1"/>
          <p:nvPr userDrawn="1"/>
        </p:nvSpPr>
        <p:spPr>
          <a:xfrm rot="16200000">
            <a:off x="-758021" y="5730120"/>
            <a:ext cx="1879279" cy="369285"/>
          </a:xfrm>
          <a:prstGeom prst="rect">
            <a:avLst/>
          </a:prstGeom>
          <a:noFill/>
          <a:ln>
            <a:noFill/>
          </a:ln>
        </p:spPr>
        <p:txBody>
          <a:bodyPr spcFirstLastPara="1" wrap="square" lIns="91419" tIns="45697" rIns="91419" bIns="45697" anchor="t" anchorCtr="0">
            <a:spAutoFit/>
          </a:bodyPr>
          <a:lstStyle/>
          <a:p>
            <a:pPr marL="0" marR="0" lvl="0" indent="0" algn="l" rtl="0">
              <a:spcBef>
                <a:spcPts val="0"/>
              </a:spcBef>
              <a:spcAft>
                <a:spcPts val="0"/>
              </a:spcAft>
              <a:buNone/>
            </a:pPr>
            <a:r>
              <a:rPr lang="en-US" sz="1800" b="0" i="0" u="none" strike="noStrike" cap="none" spc="300" dirty="0">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rPr>
              <a:t>GLUCOSE</a:t>
            </a:r>
            <a:endParaRPr sz="1800" spc="3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Tree>
    <p:extLst>
      <p:ext uri="{BB962C8B-B14F-4D97-AF65-F5344CB8AC3E}">
        <p14:creationId xmlns:p14="http://schemas.microsoft.com/office/powerpoint/2010/main" val="3022364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olution" preserve="1" userDrawn="1">
  <p:cSld name="2_Solution">
    <p:spTree>
      <p:nvGrpSpPr>
        <p:cNvPr id="1" name="Shape 36"/>
        <p:cNvGrpSpPr/>
        <p:nvPr/>
      </p:nvGrpSpPr>
      <p:grpSpPr>
        <a:xfrm>
          <a:off x="0" y="0"/>
          <a:ext cx="0" cy="0"/>
          <a:chOff x="0" y="0"/>
          <a:chExt cx="0" cy="0"/>
        </a:xfrm>
      </p:grpSpPr>
      <p:pic>
        <p:nvPicPr>
          <p:cNvPr id="6" name="Picture 5" descr="A yellow construction vehicle with a large metal object&#10;&#10;Description automatically generated">
            <a:extLst>
              <a:ext uri="{FF2B5EF4-FFF2-40B4-BE49-F238E27FC236}">
                <a16:creationId xmlns:a16="http://schemas.microsoft.com/office/drawing/2014/main" id="{45018763-EBF6-A224-C77C-86FEF457BB6A}"/>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b="-203"/>
          <a:stretch/>
        </p:blipFill>
        <p:spPr>
          <a:xfrm>
            <a:off x="0" y="3348"/>
            <a:ext cx="4480484" cy="6854653"/>
          </a:xfrm>
          <a:prstGeom prst="rect">
            <a:avLst/>
          </a:prstGeom>
          <a:noFill/>
          <a:ln>
            <a:noFill/>
          </a:ln>
        </p:spPr>
      </p:pic>
      <p:sp>
        <p:nvSpPr>
          <p:cNvPr id="38" name="Google Shape;38;p94"/>
          <p:cNvSpPr txBox="1">
            <a:spLocks noGrp="1"/>
          </p:cNvSpPr>
          <p:nvPr>
            <p:ph type="title"/>
          </p:nvPr>
        </p:nvSpPr>
        <p:spPr>
          <a:xfrm>
            <a:off x="914397" y="3108651"/>
            <a:ext cx="2667004" cy="640698"/>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4"/>
              </a:buClr>
              <a:buSzPts val="4400"/>
              <a:buFont typeface="Calibri"/>
              <a:buNone/>
              <a:defRPr sz="44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 name="Google Shape;39;p94"/>
          <p:cNvSpPr txBox="1">
            <a:spLocks noGrp="1"/>
          </p:cNvSpPr>
          <p:nvPr>
            <p:ph type="body" idx="1"/>
          </p:nvPr>
        </p:nvSpPr>
        <p:spPr>
          <a:xfrm>
            <a:off x="4919857" y="1515011"/>
            <a:ext cx="6784183" cy="426393"/>
          </a:xfrm>
          <a:prstGeom prst="rect">
            <a:avLst/>
          </a:prstGeom>
          <a:noFill/>
          <a:ln>
            <a:noFill/>
          </a:ln>
        </p:spPr>
        <p:txBody>
          <a:bodyPr spcFirstLastPara="1" wrap="square" lIns="91425" tIns="45700" rIns="91425" bIns="45700" anchor="t" anchorCtr="0">
            <a:normAutofit/>
          </a:bodyPr>
          <a:lstStyle>
            <a:lvl1pPr marL="228589" lvl="0" indent="0" algn="l">
              <a:lnSpc>
                <a:spcPct val="90000"/>
              </a:lnSpc>
              <a:spcBef>
                <a:spcPts val="1000"/>
              </a:spcBef>
              <a:spcAft>
                <a:spcPts val="0"/>
              </a:spcAft>
              <a:buClr>
                <a:schemeClr val="accent4"/>
              </a:buClr>
              <a:buSzPts val="1800"/>
              <a:buFont typeface="Arial" panose="020B0604020202020204" pitchFamily="34" charset="0"/>
              <a:buNone/>
              <a:defRPr sz="18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dirty="0"/>
          </a:p>
        </p:txBody>
      </p:sp>
      <p:sp>
        <p:nvSpPr>
          <p:cNvPr id="40" name="Google Shape;40;p94"/>
          <p:cNvSpPr txBox="1">
            <a:spLocks noGrp="1"/>
          </p:cNvSpPr>
          <p:nvPr>
            <p:ph type="body" idx="2"/>
          </p:nvPr>
        </p:nvSpPr>
        <p:spPr>
          <a:xfrm>
            <a:off x="4919857" y="1894515"/>
            <a:ext cx="6784183" cy="3396175"/>
          </a:xfrm>
          <a:prstGeom prst="rect">
            <a:avLst/>
          </a:prstGeom>
          <a:noFill/>
          <a:ln>
            <a:noFill/>
          </a:ln>
        </p:spPr>
        <p:txBody>
          <a:bodyPr spcFirstLastPara="1" wrap="square" lIns="91425" tIns="45700" rIns="91425" bIns="45700" anchor="t" anchorCtr="0">
            <a:normAutofit/>
          </a:bodyPr>
          <a:lstStyle>
            <a:lvl1pPr marL="457179" lvl="0" indent="-228589" algn="l">
              <a:lnSpc>
                <a:spcPct val="125000"/>
              </a:lnSpc>
              <a:spcBef>
                <a:spcPts val="0"/>
              </a:spcBef>
              <a:spcAft>
                <a:spcPts val="0"/>
              </a:spcAft>
              <a:buClr>
                <a:schemeClr val="lt1"/>
              </a:buClr>
              <a:buSzPts val="1600"/>
              <a:buNone/>
              <a:defRPr sz="1600" cap="none">
                <a:solidFill>
                  <a:schemeClr val="lt1"/>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47" name="Google Shape;47;p94"/>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757070"/>
                </a:solidFill>
                <a:latin typeface="Calibri"/>
                <a:ea typeface="Calibri"/>
                <a:cs typeface="Calibri"/>
                <a:sym typeface="Calibri"/>
              </a:defRPr>
            </a:lvl1pPr>
            <a:lvl2pPr marL="0" lvl="1" indent="0" algn="r">
              <a:spcBef>
                <a:spcPts val="0"/>
              </a:spcBef>
              <a:buNone/>
              <a:defRPr sz="1200">
                <a:solidFill>
                  <a:srgbClr val="757070"/>
                </a:solidFill>
                <a:latin typeface="Calibri"/>
                <a:ea typeface="Calibri"/>
                <a:cs typeface="Calibri"/>
                <a:sym typeface="Calibri"/>
              </a:defRPr>
            </a:lvl2pPr>
            <a:lvl3pPr marL="0" lvl="2" indent="0" algn="r">
              <a:spcBef>
                <a:spcPts val="0"/>
              </a:spcBef>
              <a:buNone/>
              <a:defRPr sz="1200">
                <a:solidFill>
                  <a:srgbClr val="757070"/>
                </a:solidFill>
                <a:latin typeface="Calibri"/>
                <a:ea typeface="Calibri"/>
                <a:cs typeface="Calibri"/>
                <a:sym typeface="Calibri"/>
              </a:defRPr>
            </a:lvl3pPr>
            <a:lvl4pPr marL="0" lvl="3" indent="0" algn="r">
              <a:spcBef>
                <a:spcPts val="0"/>
              </a:spcBef>
              <a:buNone/>
              <a:defRPr sz="1200">
                <a:solidFill>
                  <a:srgbClr val="757070"/>
                </a:solidFill>
                <a:latin typeface="Calibri"/>
                <a:ea typeface="Calibri"/>
                <a:cs typeface="Calibri"/>
                <a:sym typeface="Calibri"/>
              </a:defRPr>
            </a:lvl4pPr>
            <a:lvl5pPr marL="0" lvl="4" indent="0" algn="r">
              <a:spcBef>
                <a:spcPts val="0"/>
              </a:spcBef>
              <a:buNone/>
              <a:defRPr sz="1200">
                <a:solidFill>
                  <a:srgbClr val="757070"/>
                </a:solidFill>
                <a:latin typeface="Calibri"/>
                <a:ea typeface="Calibri"/>
                <a:cs typeface="Calibri"/>
                <a:sym typeface="Calibri"/>
              </a:defRPr>
            </a:lvl5pPr>
            <a:lvl6pPr marL="0" lvl="5" indent="0" algn="r">
              <a:spcBef>
                <a:spcPts val="0"/>
              </a:spcBef>
              <a:buNone/>
              <a:defRPr sz="1200">
                <a:solidFill>
                  <a:srgbClr val="757070"/>
                </a:solidFill>
                <a:latin typeface="Calibri"/>
                <a:ea typeface="Calibri"/>
                <a:cs typeface="Calibri"/>
                <a:sym typeface="Calibri"/>
              </a:defRPr>
            </a:lvl6pPr>
            <a:lvl7pPr marL="0" lvl="6" indent="0" algn="r">
              <a:spcBef>
                <a:spcPts val="0"/>
              </a:spcBef>
              <a:buNone/>
              <a:defRPr sz="1200">
                <a:solidFill>
                  <a:srgbClr val="757070"/>
                </a:solidFill>
                <a:latin typeface="Calibri"/>
                <a:ea typeface="Calibri"/>
                <a:cs typeface="Calibri"/>
                <a:sym typeface="Calibri"/>
              </a:defRPr>
            </a:lvl7pPr>
            <a:lvl8pPr marL="0" lvl="7" indent="0" algn="r">
              <a:spcBef>
                <a:spcPts val="0"/>
              </a:spcBef>
              <a:buNone/>
              <a:defRPr sz="1200">
                <a:solidFill>
                  <a:srgbClr val="757070"/>
                </a:solidFill>
                <a:latin typeface="Calibri"/>
                <a:ea typeface="Calibri"/>
                <a:cs typeface="Calibri"/>
                <a:sym typeface="Calibri"/>
              </a:defRPr>
            </a:lvl8pPr>
            <a:lvl9pPr marL="0" lvl="8" indent="0" algn="r">
              <a:spcBef>
                <a:spcPts val="0"/>
              </a:spcBef>
              <a:buNone/>
              <a:defRPr sz="1200">
                <a:solidFill>
                  <a:srgbClr val="757070"/>
                </a:solidFill>
                <a:latin typeface="Calibri"/>
                <a:ea typeface="Calibri"/>
                <a:cs typeface="Calibri"/>
                <a:sym typeface="Calibri"/>
              </a:defRPr>
            </a:lvl9pPr>
          </a:lstStyle>
          <a:p>
            <a:pPr rtl="0"/>
            <a:fld id="{00000000-1234-1234-1234-123412341234}" type="slidenum">
              <a:rPr lang="en-US" smtClean="0"/>
              <a:pPr rtl="0"/>
              <a:t>‹Nº›</a:t>
            </a:fld>
            <a:endParaRPr lang="en-US"/>
          </a:p>
        </p:txBody>
      </p:sp>
      <p:sp>
        <p:nvSpPr>
          <p:cNvPr id="3" name="Google Shape;15;p88">
            <a:extLst>
              <a:ext uri="{FF2B5EF4-FFF2-40B4-BE49-F238E27FC236}">
                <a16:creationId xmlns:a16="http://schemas.microsoft.com/office/drawing/2014/main" id="{6155545E-2C10-8EA0-ECB3-9FBCBF46B4C2}"/>
              </a:ext>
            </a:extLst>
          </p:cNvPr>
          <p:cNvSpPr txBox="1"/>
          <p:nvPr userDrawn="1"/>
        </p:nvSpPr>
        <p:spPr>
          <a:xfrm rot="16200000">
            <a:off x="-758021" y="5730120"/>
            <a:ext cx="1879279" cy="369285"/>
          </a:xfrm>
          <a:prstGeom prst="rect">
            <a:avLst/>
          </a:prstGeom>
          <a:noFill/>
          <a:ln>
            <a:noFill/>
          </a:ln>
        </p:spPr>
        <p:txBody>
          <a:bodyPr spcFirstLastPara="1" wrap="square" lIns="91419" tIns="45697" rIns="91419" bIns="45697" anchor="t" anchorCtr="0">
            <a:spAutoFit/>
          </a:bodyPr>
          <a:lstStyle/>
          <a:p>
            <a:pPr marL="0" marR="0" lvl="0" indent="0" algn="l" rtl="0">
              <a:spcBef>
                <a:spcPts val="0"/>
              </a:spcBef>
              <a:spcAft>
                <a:spcPts val="0"/>
              </a:spcAft>
              <a:buNone/>
            </a:pPr>
            <a:r>
              <a:rPr lang="en-US" sz="1800" b="0" i="0" u="none" strike="noStrike" cap="none" spc="300" dirty="0">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rPr>
              <a:t>GLUCOSE</a:t>
            </a:r>
            <a:endParaRPr sz="1800" spc="3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Tree>
    <p:extLst>
      <p:ext uri="{BB962C8B-B14F-4D97-AF65-F5344CB8AC3E}">
        <p14:creationId xmlns:p14="http://schemas.microsoft.com/office/powerpoint/2010/main" val="1717035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userDrawn="1">
  <p:cSld name="2_Title and Content">
    <p:spTree>
      <p:nvGrpSpPr>
        <p:cNvPr id="1" name="Shape 50"/>
        <p:cNvGrpSpPr/>
        <p:nvPr/>
      </p:nvGrpSpPr>
      <p:grpSpPr>
        <a:xfrm>
          <a:off x="0" y="0"/>
          <a:ext cx="0" cy="0"/>
          <a:chOff x="0" y="0"/>
          <a:chExt cx="0" cy="0"/>
        </a:xfrm>
      </p:grpSpPr>
      <p:sp>
        <p:nvSpPr>
          <p:cNvPr id="51" name="Google Shape;51;p95"/>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atin typeface="Calibri Light" panose="020F0302020204030204" pitchFamily="34" charset="0"/>
                <a:ea typeface="Calibri Light" panose="020F0302020204030204" pitchFamily="34" charset="0"/>
                <a:cs typeface="Calibri Light" panose="020F03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2" name="Google Shape;52;p9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179" lvl="0" indent="-342884" algn="l">
              <a:lnSpc>
                <a:spcPct val="90000"/>
              </a:lnSpc>
              <a:spcBef>
                <a:spcPts val="1000"/>
              </a:spcBef>
              <a:spcAft>
                <a:spcPts val="0"/>
              </a:spcAft>
              <a:buClr>
                <a:schemeClr val="lt1"/>
              </a:buClr>
              <a:buSzPts val="1800"/>
              <a:buChar char="•"/>
              <a:defRPr>
                <a:latin typeface="Calibri Light" panose="020F0302020204030204" pitchFamily="34" charset="0"/>
                <a:ea typeface="Calibri Light" panose="020F0302020204030204" pitchFamily="34" charset="0"/>
                <a:cs typeface="Calibri Light" panose="020F0302020204030204" pitchFamily="34" charset="0"/>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dirty="0"/>
          </a:p>
        </p:txBody>
      </p:sp>
      <p:sp>
        <p:nvSpPr>
          <p:cNvPr id="53" name="Google Shape;53;p95"/>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9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9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0"/>
            <a:fld id="{00000000-1234-1234-1234-123412341234}" type="slidenum">
              <a:rPr lang="en-US" smtClean="0"/>
              <a:pPr rtl="0"/>
              <a:t>‹Nº›</a:t>
            </a:fld>
            <a:endParaRPr lang="en-US"/>
          </a:p>
        </p:txBody>
      </p:sp>
    </p:spTree>
    <p:extLst>
      <p:ext uri="{BB962C8B-B14F-4D97-AF65-F5344CB8AC3E}">
        <p14:creationId xmlns:p14="http://schemas.microsoft.com/office/powerpoint/2010/main" val="3453992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270"/>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7B5511D-E243-25E1-C8DD-9874295A5556}"/>
              </a:ext>
            </a:extLst>
          </p:cNvPr>
          <p:cNvSpPr>
            <a:spLocks noGrp="1"/>
          </p:cNvSpPr>
          <p:nvPr>
            <p:ph sz="quarter" idx="14"/>
          </p:nvPr>
        </p:nvSpPr>
        <p:spPr>
          <a:xfrm>
            <a:off x="6207125" y="473075"/>
            <a:ext cx="5145088" cy="407828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a:extLst>
              <a:ext uri="{FF2B5EF4-FFF2-40B4-BE49-F238E27FC236}">
                <a16:creationId xmlns:a16="http://schemas.microsoft.com/office/drawing/2014/main" id="{A8B71C78-626C-48C1-E813-4597DFF3394F}"/>
              </a:ext>
            </a:extLst>
          </p:cNvPr>
          <p:cNvSpPr>
            <a:spLocks noGrp="1"/>
          </p:cNvSpPr>
          <p:nvPr>
            <p:ph sz="quarter" idx="13"/>
          </p:nvPr>
        </p:nvSpPr>
        <p:spPr>
          <a:xfrm>
            <a:off x="838200" y="472737"/>
            <a:ext cx="5145350" cy="5679489"/>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271" name="Google Shape;271;p109"/>
          <p:cNvSpPr txBox="1">
            <a:spLocks noGrp="1"/>
          </p:cNvSpPr>
          <p:nvPr>
            <p:ph type="title"/>
          </p:nvPr>
        </p:nvSpPr>
        <p:spPr>
          <a:xfrm>
            <a:off x="6206862" y="4552025"/>
            <a:ext cx="514535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4"/>
              </a:buClr>
              <a:buSzPts val="3200"/>
              <a:buFont typeface="Calibri"/>
              <a:buNone/>
              <a:defRPr sz="3200" spc="300">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SG" dirty="0"/>
          </a:p>
        </p:txBody>
      </p:sp>
      <p:sp>
        <p:nvSpPr>
          <p:cNvPr id="274" name="Google Shape;274;p109"/>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10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10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0"/>
            <a:fld id="{00000000-1234-1234-1234-123412341234}" type="slidenum">
              <a:rPr lang="en-US" smtClean="0"/>
              <a:pPr rtl="0"/>
              <a:t>‹Nº›</a:t>
            </a:fld>
            <a:endParaRPr lang="en-US"/>
          </a:p>
        </p:txBody>
      </p:sp>
    </p:spTree>
    <p:extLst>
      <p:ext uri="{BB962C8B-B14F-4D97-AF65-F5344CB8AC3E}">
        <p14:creationId xmlns:p14="http://schemas.microsoft.com/office/powerpoint/2010/main" val="3296350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41248" y="365761"/>
            <a:ext cx="10515600" cy="1325563"/>
          </a:xfrm>
        </p:spPr>
        <p:txBody>
          <a:bodyPr/>
          <a:lstStyle>
            <a:lvl1pPr>
              <a:defRPr>
                <a:solidFill>
                  <a:schemeClr val="tx1"/>
                </a:solidFill>
              </a:defRPr>
            </a:lvl1pPr>
          </a:lstStyle>
          <a:p>
            <a:r>
              <a:rPr lang="en-US" dirty="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tx1">
                    <a:lumMod val="65000"/>
                    <a:lumOff val="35000"/>
                  </a:schemeClr>
                </a:solidFill>
              </a:defRPr>
            </a:lvl1pPr>
          </a:lstStyle>
          <a:p>
            <a:r>
              <a:rPr lang="en-US" dirty="0"/>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65000"/>
                    <a:lumOff val="35000"/>
                  </a:schemeClr>
                </a:solidFill>
              </a:defRPr>
            </a:lvl1p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tx1">
                    <a:lumMod val="65000"/>
                    <a:lumOff val="35000"/>
                  </a:schemeClr>
                </a:solidFill>
              </a:defRPr>
            </a:lvl1pPr>
          </a:lstStyle>
          <a:p>
            <a:fld id="{B5CEABB6-07DC-46E8-9B57-56EC44A396E5}" type="slidenum">
              <a:rPr lang="en-US" smtClean="0"/>
              <a:pPr/>
              <a:t>‹Nº›</a:t>
            </a:fld>
            <a:endParaRPr lang="en-US" dirty="0"/>
          </a:p>
        </p:txBody>
      </p:sp>
    </p:spTree>
    <p:extLst>
      <p:ext uri="{BB962C8B-B14F-4D97-AF65-F5344CB8AC3E}">
        <p14:creationId xmlns:p14="http://schemas.microsoft.com/office/powerpoint/2010/main" val="41905663"/>
      </p:ext>
    </p:extLst>
  </p:cSld>
  <p:clrMapOvr>
    <a:masterClrMapping/>
  </p:clrMapOvr>
  <p:extLst>
    <p:ext uri="{DCECCB84-F9BA-43D5-87BE-67443E8EF086}">
      <p15:sldGuideLst xmlns:p15="http://schemas.microsoft.com/office/powerpoint/2012/main">
        <p15:guide id="1" orient="horz" pos="91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olo e sottotitolo">
    <p:spTree>
      <p:nvGrpSpPr>
        <p:cNvPr id="1" name=""/>
        <p:cNvGrpSpPr/>
        <p:nvPr/>
      </p:nvGrpSpPr>
      <p:grpSpPr>
        <a:xfrm>
          <a:off x="0" y="0"/>
          <a:ext cx="0" cy="0"/>
          <a:chOff x="0" y="0"/>
          <a:chExt cx="0" cy="0"/>
        </a:xfrm>
      </p:grpSpPr>
      <p:sp>
        <p:nvSpPr>
          <p:cNvPr id="11" name="Titolo Testo"/>
          <p:cNvSpPr txBox="1">
            <a:spLocks noGrp="1"/>
          </p:cNvSpPr>
          <p:nvPr>
            <p:ph type="title"/>
          </p:nvPr>
        </p:nvSpPr>
        <p:spPr>
          <a:xfrm>
            <a:off x="736601" y="895350"/>
            <a:ext cx="10718800" cy="2463800"/>
          </a:xfrm>
          <a:prstGeom prst="rect">
            <a:avLst/>
          </a:prstGeom>
        </p:spPr>
        <p:txBody>
          <a:bodyPr anchor="b"/>
          <a:lstStyle/>
          <a:p>
            <a:r>
              <a:t>Titolo Testo</a:t>
            </a:r>
          </a:p>
        </p:txBody>
      </p:sp>
      <p:sp>
        <p:nvSpPr>
          <p:cNvPr id="12" name="Corpo livello uno…"/>
          <p:cNvSpPr txBox="1">
            <a:spLocks noGrp="1"/>
          </p:cNvSpPr>
          <p:nvPr>
            <p:ph type="body" sz="quarter" idx="1"/>
          </p:nvPr>
        </p:nvSpPr>
        <p:spPr>
          <a:xfrm>
            <a:off x="736601" y="3422650"/>
            <a:ext cx="10718800" cy="1104900"/>
          </a:xfrm>
          <a:prstGeom prst="rect">
            <a:avLst/>
          </a:prstGeom>
        </p:spPr>
        <p:txBody>
          <a:bodyPr anchor="t"/>
          <a:lstStyle>
            <a:lvl1pPr marL="0" indent="0">
              <a:spcBef>
                <a:spcPts val="0"/>
              </a:spcBef>
              <a:buSzTx/>
              <a:buNone/>
              <a:defRPr sz="2900" b="0">
                <a:solidFill>
                  <a:srgbClr val="73BFFF"/>
                </a:solidFill>
                <a:latin typeface="Helvetica Neue Light"/>
                <a:ea typeface="Helvetica Neue Light"/>
                <a:cs typeface="Helvetica Neue Light"/>
                <a:sym typeface="Helvetica Neue Light"/>
              </a:defRPr>
            </a:lvl1pPr>
            <a:lvl2pPr marL="0" indent="0">
              <a:spcBef>
                <a:spcPts val="0"/>
              </a:spcBef>
              <a:buSzTx/>
              <a:buNone/>
              <a:defRPr sz="2900" b="0">
                <a:solidFill>
                  <a:srgbClr val="73BFFF"/>
                </a:solidFill>
                <a:latin typeface="Helvetica Neue Light"/>
                <a:ea typeface="Helvetica Neue Light"/>
                <a:cs typeface="Helvetica Neue Light"/>
                <a:sym typeface="Helvetica Neue Light"/>
              </a:defRPr>
            </a:lvl2pPr>
            <a:lvl3pPr marL="0" indent="0">
              <a:spcBef>
                <a:spcPts val="0"/>
              </a:spcBef>
              <a:buSzTx/>
              <a:buNone/>
              <a:defRPr sz="2900" b="0">
                <a:solidFill>
                  <a:srgbClr val="73BFFF"/>
                </a:solidFill>
                <a:latin typeface="Helvetica Neue Light"/>
                <a:ea typeface="Helvetica Neue Light"/>
                <a:cs typeface="Helvetica Neue Light"/>
                <a:sym typeface="Helvetica Neue Light"/>
              </a:defRPr>
            </a:lvl3pPr>
            <a:lvl4pPr marL="0" indent="0">
              <a:spcBef>
                <a:spcPts val="0"/>
              </a:spcBef>
              <a:buSzTx/>
              <a:buNone/>
              <a:defRPr sz="2900" b="0">
                <a:solidFill>
                  <a:srgbClr val="73BFFF"/>
                </a:solidFill>
                <a:latin typeface="Helvetica Neue Light"/>
                <a:ea typeface="Helvetica Neue Light"/>
                <a:cs typeface="Helvetica Neue Light"/>
                <a:sym typeface="Helvetica Neue Light"/>
              </a:defRPr>
            </a:lvl4pPr>
            <a:lvl5pPr marL="0" indent="0">
              <a:spcBef>
                <a:spcPts val="0"/>
              </a:spcBef>
              <a:buSzTx/>
              <a:buNone/>
              <a:defRPr sz="2900" b="0">
                <a:solidFill>
                  <a:srgbClr val="73BFFF"/>
                </a:solidFill>
                <a:latin typeface="Helvetica Neue Light"/>
                <a:ea typeface="Helvetica Neue Light"/>
                <a:cs typeface="Helvetica Neue Light"/>
                <a:sym typeface="Helvetica Neue Light"/>
              </a:defRPr>
            </a:lvl5p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288975112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Foto - Orizzontale">
    <p:spTree>
      <p:nvGrpSpPr>
        <p:cNvPr id="1" name=""/>
        <p:cNvGrpSpPr/>
        <p:nvPr/>
      </p:nvGrpSpPr>
      <p:grpSpPr>
        <a:xfrm>
          <a:off x="0" y="0"/>
          <a:ext cx="0" cy="0"/>
          <a:chOff x="0" y="0"/>
          <a:chExt cx="0" cy="0"/>
        </a:xfrm>
      </p:grpSpPr>
      <p:sp>
        <p:nvSpPr>
          <p:cNvPr id="20" name="Vista parziale di un ingranaggio metallico"/>
          <p:cNvSpPr>
            <a:spLocks noGrp="1"/>
          </p:cNvSpPr>
          <p:nvPr>
            <p:ph type="pic" idx="21"/>
          </p:nvPr>
        </p:nvSpPr>
        <p:spPr>
          <a:xfrm>
            <a:off x="736600" y="-1346199"/>
            <a:ext cx="10718801" cy="8035379"/>
          </a:xfrm>
          <a:prstGeom prst="rect">
            <a:avLst/>
          </a:prstGeom>
        </p:spPr>
        <p:txBody>
          <a:bodyPr lIns="91439" tIns="45719" rIns="91439" bIns="45719" anchor="t">
            <a:noAutofit/>
          </a:bodyPr>
          <a:lstStyle/>
          <a:p>
            <a:endParaRPr/>
          </a:p>
        </p:txBody>
      </p:sp>
      <p:sp>
        <p:nvSpPr>
          <p:cNvPr id="21" name="Titolo Testo"/>
          <p:cNvSpPr txBox="1">
            <a:spLocks noGrp="1"/>
          </p:cNvSpPr>
          <p:nvPr>
            <p:ph type="title"/>
          </p:nvPr>
        </p:nvSpPr>
        <p:spPr>
          <a:xfrm>
            <a:off x="736601" y="4787901"/>
            <a:ext cx="10718800" cy="857250"/>
          </a:xfrm>
          <a:prstGeom prst="rect">
            <a:avLst/>
          </a:prstGeom>
        </p:spPr>
        <p:txBody>
          <a:bodyPr anchor="b"/>
          <a:lstStyle/>
          <a:p>
            <a:r>
              <a:t>Titolo Testo</a:t>
            </a:r>
          </a:p>
        </p:txBody>
      </p:sp>
      <p:sp>
        <p:nvSpPr>
          <p:cNvPr id="22" name="Corpo livello uno…"/>
          <p:cNvSpPr txBox="1">
            <a:spLocks noGrp="1"/>
          </p:cNvSpPr>
          <p:nvPr>
            <p:ph type="body" sz="quarter" idx="1"/>
          </p:nvPr>
        </p:nvSpPr>
        <p:spPr>
          <a:xfrm>
            <a:off x="736601" y="5645150"/>
            <a:ext cx="10718800" cy="1098550"/>
          </a:xfrm>
          <a:prstGeom prst="rect">
            <a:avLst/>
          </a:prstGeom>
        </p:spPr>
        <p:txBody>
          <a:bodyPr anchor="t"/>
          <a:lstStyle>
            <a:lvl1pPr marL="0" indent="0">
              <a:spcBef>
                <a:spcPts val="0"/>
              </a:spcBef>
              <a:buSzTx/>
              <a:buNone/>
              <a:defRPr sz="2900" b="0">
                <a:solidFill>
                  <a:srgbClr val="73BFFF"/>
                </a:solidFill>
                <a:latin typeface="Helvetica Neue Light"/>
                <a:ea typeface="Helvetica Neue Light"/>
                <a:cs typeface="Helvetica Neue Light"/>
                <a:sym typeface="Helvetica Neue Light"/>
              </a:defRPr>
            </a:lvl1pPr>
            <a:lvl2pPr marL="0" indent="0">
              <a:spcBef>
                <a:spcPts val="0"/>
              </a:spcBef>
              <a:buSzTx/>
              <a:buNone/>
              <a:defRPr sz="2900" b="0">
                <a:solidFill>
                  <a:srgbClr val="73BFFF"/>
                </a:solidFill>
                <a:latin typeface="Helvetica Neue Light"/>
                <a:ea typeface="Helvetica Neue Light"/>
                <a:cs typeface="Helvetica Neue Light"/>
                <a:sym typeface="Helvetica Neue Light"/>
              </a:defRPr>
            </a:lvl2pPr>
            <a:lvl3pPr marL="0" indent="0">
              <a:spcBef>
                <a:spcPts val="0"/>
              </a:spcBef>
              <a:buSzTx/>
              <a:buNone/>
              <a:defRPr sz="2900" b="0">
                <a:solidFill>
                  <a:srgbClr val="73BFFF"/>
                </a:solidFill>
                <a:latin typeface="Helvetica Neue Light"/>
                <a:ea typeface="Helvetica Neue Light"/>
                <a:cs typeface="Helvetica Neue Light"/>
                <a:sym typeface="Helvetica Neue Light"/>
              </a:defRPr>
            </a:lvl3pPr>
            <a:lvl4pPr marL="0" indent="0">
              <a:spcBef>
                <a:spcPts val="0"/>
              </a:spcBef>
              <a:buSzTx/>
              <a:buNone/>
              <a:defRPr sz="2900" b="0">
                <a:solidFill>
                  <a:srgbClr val="73BFFF"/>
                </a:solidFill>
                <a:latin typeface="Helvetica Neue Light"/>
                <a:ea typeface="Helvetica Neue Light"/>
                <a:cs typeface="Helvetica Neue Light"/>
                <a:sym typeface="Helvetica Neue Light"/>
              </a:defRPr>
            </a:lvl4pPr>
            <a:lvl5pPr marL="0" indent="0">
              <a:spcBef>
                <a:spcPts val="0"/>
              </a:spcBef>
              <a:buSzTx/>
              <a:buNone/>
              <a:defRPr sz="2900" b="0">
                <a:solidFill>
                  <a:srgbClr val="73BFFF"/>
                </a:solidFill>
                <a:latin typeface="Helvetica Neue Light"/>
                <a:ea typeface="Helvetica Neue Light"/>
                <a:cs typeface="Helvetica Neue Light"/>
                <a:sym typeface="Helvetica Neue Light"/>
              </a:defRPr>
            </a:lvl5pPr>
          </a:lstStyle>
          <a:p>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302704516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olo - Centrato">
    <p:spTree>
      <p:nvGrpSpPr>
        <p:cNvPr id="1" name=""/>
        <p:cNvGrpSpPr/>
        <p:nvPr/>
      </p:nvGrpSpPr>
      <p:grpSpPr>
        <a:xfrm>
          <a:off x="0" y="0"/>
          <a:ext cx="0" cy="0"/>
          <a:chOff x="0" y="0"/>
          <a:chExt cx="0" cy="0"/>
        </a:xfrm>
      </p:grpSpPr>
      <p:sp>
        <p:nvSpPr>
          <p:cNvPr id="30" name="Titolo Testo"/>
          <p:cNvSpPr txBox="1">
            <a:spLocks noGrp="1"/>
          </p:cNvSpPr>
          <p:nvPr>
            <p:ph type="title"/>
          </p:nvPr>
        </p:nvSpPr>
        <p:spPr>
          <a:xfrm>
            <a:off x="736601" y="2571750"/>
            <a:ext cx="10718800" cy="1714500"/>
          </a:xfrm>
          <a:prstGeom prst="rect">
            <a:avLst/>
          </a:prstGeom>
        </p:spPr>
        <p:txBody>
          <a:bodyPr/>
          <a:lstStyle/>
          <a:p>
            <a:r>
              <a:t>Titolo Testo</a:t>
            </a:r>
          </a:p>
        </p:txBody>
      </p:sp>
      <p:sp>
        <p:nvSpPr>
          <p:cNvPr id="31" name="Numero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50595770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sp>
        <p:nvSpPr>
          <p:cNvPr id="38" name="Primo piano degli ingranaggi di una bicicletta"/>
          <p:cNvSpPr>
            <a:spLocks noGrp="1"/>
          </p:cNvSpPr>
          <p:nvPr>
            <p:ph type="pic" idx="21"/>
          </p:nvPr>
        </p:nvSpPr>
        <p:spPr>
          <a:xfrm>
            <a:off x="6462619" y="459471"/>
            <a:ext cx="5799848" cy="7736949"/>
          </a:xfrm>
          <a:prstGeom prst="rect">
            <a:avLst/>
          </a:prstGeom>
        </p:spPr>
        <p:txBody>
          <a:bodyPr lIns="91439" tIns="45719" rIns="91439" bIns="45719" anchor="t">
            <a:noAutofit/>
          </a:bodyPr>
          <a:lstStyle/>
          <a:p>
            <a:endParaRPr/>
          </a:p>
        </p:txBody>
      </p:sp>
      <p:sp>
        <p:nvSpPr>
          <p:cNvPr id="39" name="Titolo Testo"/>
          <p:cNvSpPr txBox="1">
            <a:spLocks noGrp="1"/>
          </p:cNvSpPr>
          <p:nvPr>
            <p:ph type="title"/>
          </p:nvPr>
        </p:nvSpPr>
        <p:spPr>
          <a:xfrm>
            <a:off x="736600" y="901700"/>
            <a:ext cx="4819650" cy="2463800"/>
          </a:xfrm>
          <a:prstGeom prst="rect">
            <a:avLst/>
          </a:prstGeom>
        </p:spPr>
        <p:txBody>
          <a:bodyPr anchor="b"/>
          <a:lstStyle/>
          <a:p>
            <a:r>
              <a:t>Titolo Testo</a:t>
            </a:r>
          </a:p>
        </p:txBody>
      </p:sp>
      <p:sp>
        <p:nvSpPr>
          <p:cNvPr id="40" name="Corpo livello uno…"/>
          <p:cNvSpPr txBox="1">
            <a:spLocks noGrp="1"/>
          </p:cNvSpPr>
          <p:nvPr>
            <p:ph type="body" sz="quarter" idx="1"/>
          </p:nvPr>
        </p:nvSpPr>
        <p:spPr>
          <a:xfrm>
            <a:off x="736600" y="3359150"/>
            <a:ext cx="4819650" cy="2546350"/>
          </a:xfrm>
          <a:prstGeom prst="rect">
            <a:avLst/>
          </a:prstGeom>
        </p:spPr>
        <p:txBody>
          <a:bodyPr anchor="t"/>
          <a:lstStyle>
            <a:lvl1pPr marL="0" indent="0">
              <a:spcBef>
                <a:spcPts val="0"/>
              </a:spcBef>
              <a:buSzTx/>
              <a:buNone/>
              <a:defRPr sz="2900" b="0">
                <a:solidFill>
                  <a:srgbClr val="73BFFF"/>
                </a:solidFill>
                <a:latin typeface="Helvetica Neue Light"/>
                <a:ea typeface="Helvetica Neue Light"/>
                <a:cs typeface="Helvetica Neue Light"/>
                <a:sym typeface="Helvetica Neue Light"/>
              </a:defRPr>
            </a:lvl1pPr>
            <a:lvl2pPr marL="0" indent="0">
              <a:spcBef>
                <a:spcPts val="0"/>
              </a:spcBef>
              <a:buSzTx/>
              <a:buNone/>
              <a:defRPr sz="2900" b="0">
                <a:solidFill>
                  <a:srgbClr val="73BFFF"/>
                </a:solidFill>
                <a:latin typeface="Helvetica Neue Light"/>
                <a:ea typeface="Helvetica Neue Light"/>
                <a:cs typeface="Helvetica Neue Light"/>
                <a:sym typeface="Helvetica Neue Light"/>
              </a:defRPr>
            </a:lvl2pPr>
            <a:lvl3pPr marL="0" indent="0">
              <a:spcBef>
                <a:spcPts val="0"/>
              </a:spcBef>
              <a:buSzTx/>
              <a:buNone/>
              <a:defRPr sz="2900" b="0">
                <a:solidFill>
                  <a:srgbClr val="73BFFF"/>
                </a:solidFill>
                <a:latin typeface="Helvetica Neue Light"/>
                <a:ea typeface="Helvetica Neue Light"/>
                <a:cs typeface="Helvetica Neue Light"/>
                <a:sym typeface="Helvetica Neue Light"/>
              </a:defRPr>
            </a:lvl3pPr>
            <a:lvl4pPr marL="0" indent="0">
              <a:spcBef>
                <a:spcPts val="0"/>
              </a:spcBef>
              <a:buSzTx/>
              <a:buNone/>
              <a:defRPr sz="2900" b="0">
                <a:solidFill>
                  <a:srgbClr val="73BFFF"/>
                </a:solidFill>
                <a:latin typeface="Helvetica Neue Light"/>
                <a:ea typeface="Helvetica Neue Light"/>
                <a:cs typeface="Helvetica Neue Light"/>
                <a:sym typeface="Helvetica Neue Light"/>
              </a:defRPr>
            </a:lvl4pPr>
            <a:lvl5pPr marL="0" indent="0">
              <a:spcBef>
                <a:spcPts val="0"/>
              </a:spcBef>
              <a:buSzTx/>
              <a:buNone/>
              <a:defRPr sz="2900" b="0">
                <a:solidFill>
                  <a:srgbClr val="73BFFF"/>
                </a:solidFill>
                <a:latin typeface="Helvetica Neue Light"/>
                <a:ea typeface="Helvetica Neue Light"/>
                <a:cs typeface="Helvetica Neue Light"/>
                <a:sym typeface="Helvetica Neue Light"/>
              </a:defRPr>
            </a:lvl5pPr>
          </a:lstStyle>
          <a:p>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43103591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5" name="Primo piano degli ingranaggi di una bicicletta"/>
          <p:cNvSpPr>
            <a:spLocks noGrp="1"/>
          </p:cNvSpPr>
          <p:nvPr>
            <p:ph type="pic" sz="half" idx="21"/>
          </p:nvPr>
        </p:nvSpPr>
        <p:spPr>
          <a:xfrm>
            <a:off x="6584950" y="1188149"/>
            <a:ext cx="4761090" cy="6351295"/>
          </a:xfrm>
          <a:prstGeom prst="rect">
            <a:avLst/>
          </a:prstGeom>
        </p:spPr>
        <p:txBody>
          <a:bodyPr lIns="91439" tIns="45719" rIns="91439" bIns="45719" anchor="t">
            <a:noAutofit/>
          </a:bodyPr>
          <a:lstStyle/>
          <a:p>
            <a:endParaRPr/>
          </a:p>
        </p:txBody>
      </p:sp>
      <p:sp>
        <p:nvSpPr>
          <p:cNvPr id="66" name="Titolo Testo"/>
          <p:cNvSpPr txBox="1">
            <a:spLocks noGrp="1"/>
          </p:cNvSpPr>
          <p:nvPr>
            <p:ph type="title"/>
          </p:nvPr>
        </p:nvSpPr>
        <p:spPr>
          <a:xfrm>
            <a:off x="736601" y="177800"/>
            <a:ext cx="10718800" cy="1714500"/>
          </a:xfrm>
          <a:prstGeom prst="rect">
            <a:avLst/>
          </a:prstGeom>
        </p:spPr>
        <p:txBody>
          <a:bodyPr/>
          <a:lstStyle/>
          <a:p>
            <a:r>
              <a:t>Titolo Testo</a:t>
            </a:r>
          </a:p>
        </p:txBody>
      </p:sp>
      <p:sp>
        <p:nvSpPr>
          <p:cNvPr id="67" name="Corpo livello uno…"/>
          <p:cNvSpPr txBox="1">
            <a:spLocks noGrp="1"/>
          </p:cNvSpPr>
          <p:nvPr>
            <p:ph type="body" sz="half" idx="1"/>
          </p:nvPr>
        </p:nvSpPr>
        <p:spPr>
          <a:xfrm>
            <a:off x="736600" y="1949450"/>
            <a:ext cx="5003800" cy="401955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60835820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3CB9-1DE0-2957-D7B7-CAA7674104B9}"/>
              </a:ext>
            </a:extLst>
          </p:cNvPr>
          <p:cNvSpPr>
            <a:spLocks noGrp="1"/>
          </p:cNvSpPr>
          <p:nvPr>
            <p:ph type="title" hasCustomPrompt="1"/>
          </p:nvPr>
        </p:nvSpPr>
        <p:spPr>
          <a:xfrm>
            <a:off x="831850" y="1709739"/>
            <a:ext cx="10515600" cy="2852737"/>
          </a:xfrm>
        </p:spPr>
        <p:txBody>
          <a:bodyPr anchor="b"/>
          <a:lstStyle>
            <a:lvl1pPr>
              <a:defRPr sz="6000"/>
            </a:lvl1pPr>
          </a:lstStyle>
          <a:p>
            <a:r>
              <a:rPr lang="en-US" dirty="0"/>
              <a:t>CLICK TO EDIT MASTER TITLE STYLE</a:t>
            </a:r>
            <a:endParaRPr lang="en-SG" dirty="0"/>
          </a:p>
        </p:txBody>
      </p:sp>
      <p:sp>
        <p:nvSpPr>
          <p:cNvPr id="3" name="Text Placeholder 2">
            <a:extLst>
              <a:ext uri="{FF2B5EF4-FFF2-40B4-BE49-F238E27FC236}">
                <a16:creationId xmlns:a16="http://schemas.microsoft.com/office/drawing/2014/main" id="{DDB37BBB-7F3D-9179-0BF1-5CA40C0CFBEE}"/>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79" indent="0">
              <a:buNone/>
              <a:defRPr sz="2000">
                <a:solidFill>
                  <a:schemeClr val="tx1">
                    <a:tint val="75000"/>
                  </a:schemeClr>
                </a:solidFill>
              </a:defRPr>
            </a:lvl2pPr>
            <a:lvl3pPr marL="914358" indent="0">
              <a:buNone/>
              <a:defRPr sz="1800">
                <a:solidFill>
                  <a:schemeClr val="tx1">
                    <a:tint val="75000"/>
                  </a:schemeClr>
                </a:solidFill>
              </a:defRPr>
            </a:lvl3pPr>
            <a:lvl4pPr marL="1371536" indent="0">
              <a:buNone/>
              <a:defRPr sz="1600">
                <a:solidFill>
                  <a:schemeClr val="tx1">
                    <a:tint val="75000"/>
                  </a:schemeClr>
                </a:solidFill>
              </a:defRPr>
            </a:lvl4pPr>
            <a:lvl5pPr marL="1828715" indent="0">
              <a:buNone/>
              <a:defRPr sz="1600">
                <a:solidFill>
                  <a:schemeClr val="tx1">
                    <a:tint val="75000"/>
                  </a:schemeClr>
                </a:solidFill>
              </a:defRPr>
            </a:lvl5pPr>
            <a:lvl6pPr marL="2285894" indent="0">
              <a:buNone/>
              <a:defRPr sz="1600">
                <a:solidFill>
                  <a:schemeClr val="tx1">
                    <a:tint val="75000"/>
                  </a:schemeClr>
                </a:solidFill>
              </a:defRPr>
            </a:lvl6pPr>
            <a:lvl7pPr marL="2743073" indent="0">
              <a:buNone/>
              <a:defRPr sz="1600">
                <a:solidFill>
                  <a:schemeClr val="tx1">
                    <a:tint val="75000"/>
                  </a:schemeClr>
                </a:solidFill>
              </a:defRPr>
            </a:lvl7pPr>
            <a:lvl8pPr marL="3200252" indent="0">
              <a:buNone/>
              <a:defRPr sz="1600">
                <a:solidFill>
                  <a:schemeClr val="tx1">
                    <a:tint val="75000"/>
                  </a:schemeClr>
                </a:solidFill>
              </a:defRPr>
            </a:lvl8pPr>
            <a:lvl9pPr marL="365743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1C13F4-6E42-CB5D-E26A-E31AA669F740}"/>
              </a:ext>
            </a:extLst>
          </p:cNvPr>
          <p:cNvSpPr>
            <a:spLocks noGrp="1"/>
          </p:cNvSpPr>
          <p:nvPr>
            <p:ph type="dt" sz="half" idx="10"/>
          </p:nvPr>
        </p:nvSpPr>
        <p:spPr/>
        <p:txBody>
          <a:bodyPr/>
          <a:lstStyle/>
          <a:p>
            <a:fld id="{097B66EC-B58E-42DD-8D3C-86171E733655}" type="datetimeFigureOut">
              <a:rPr lang="en-SG" smtClean="0"/>
              <a:t>5/11/2024</a:t>
            </a:fld>
            <a:endParaRPr lang="en-SG"/>
          </a:p>
        </p:txBody>
      </p:sp>
      <p:sp>
        <p:nvSpPr>
          <p:cNvPr id="5" name="Footer Placeholder 4">
            <a:extLst>
              <a:ext uri="{FF2B5EF4-FFF2-40B4-BE49-F238E27FC236}">
                <a16:creationId xmlns:a16="http://schemas.microsoft.com/office/drawing/2014/main" id="{56633CCF-FBA6-FF8C-3D13-472DC5565B6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382803D9-5BCF-59F3-DE30-178F1C978F44}"/>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2728917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83" name="Primo piano della porzione inferiore della ruota di una bicicletta"/>
          <p:cNvSpPr>
            <a:spLocks noGrp="1"/>
          </p:cNvSpPr>
          <p:nvPr>
            <p:ph type="pic" sz="quarter" idx="21"/>
          </p:nvPr>
        </p:nvSpPr>
        <p:spPr>
          <a:xfrm>
            <a:off x="7612591" y="3347243"/>
            <a:ext cx="4275668" cy="3206751"/>
          </a:xfrm>
          <a:prstGeom prst="rect">
            <a:avLst/>
          </a:prstGeom>
        </p:spPr>
        <p:txBody>
          <a:bodyPr lIns="91439" tIns="45719" rIns="91439" bIns="45719" anchor="t">
            <a:noAutofit/>
          </a:bodyPr>
          <a:lstStyle/>
          <a:p>
            <a:endParaRPr/>
          </a:p>
        </p:txBody>
      </p:sp>
      <p:sp>
        <p:nvSpPr>
          <p:cNvPr id="84" name="Primo piano della catena di una bicicletta"/>
          <p:cNvSpPr>
            <a:spLocks noGrp="1"/>
          </p:cNvSpPr>
          <p:nvPr>
            <p:ph type="pic" sz="quarter" idx="22"/>
          </p:nvPr>
        </p:nvSpPr>
        <p:spPr>
          <a:xfrm>
            <a:off x="7886700" y="457200"/>
            <a:ext cx="3738424" cy="2802521"/>
          </a:xfrm>
          <a:prstGeom prst="rect">
            <a:avLst/>
          </a:prstGeom>
        </p:spPr>
        <p:txBody>
          <a:bodyPr lIns="91439" tIns="45719" rIns="91439" bIns="45719" anchor="t">
            <a:noAutofit/>
          </a:bodyPr>
          <a:lstStyle/>
          <a:p>
            <a:endParaRPr/>
          </a:p>
        </p:txBody>
      </p:sp>
      <p:sp>
        <p:nvSpPr>
          <p:cNvPr id="85" name="Primo piano degli ingranaggi di una bicicletta"/>
          <p:cNvSpPr>
            <a:spLocks noGrp="1"/>
          </p:cNvSpPr>
          <p:nvPr>
            <p:ph type="pic" idx="23"/>
          </p:nvPr>
        </p:nvSpPr>
        <p:spPr>
          <a:xfrm>
            <a:off x="538799" y="177800"/>
            <a:ext cx="7211583" cy="9620250"/>
          </a:xfrm>
          <a:prstGeom prst="rect">
            <a:avLst/>
          </a:prstGeom>
        </p:spPr>
        <p:txBody>
          <a:bodyPr lIns="91439" tIns="45719" rIns="91439" bIns="45719" anchor="t">
            <a:noAutofit/>
          </a:bodyPr>
          <a:lstStyle/>
          <a:p>
            <a:endParaRPr/>
          </a:p>
        </p:txBody>
      </p:sp>
      <p:sp>
        <p:nvSpPr>
          <p:cNvPr id="86" name="Numero diapositiva"/>
          <p:cNvSpPr txBox="1">
            <a:spLocks noGrp="1"/>
          </p:cNvSpPr>
          <p:nvPr>
            <p:ph type="sldNum" sz="quarter" idx="2"/>
          </p:nvPr>
        </p:nvSpPr>
        <p:spPr>
          <a:xfrm>
            <a:off x="11741792" y="6537430"/>
            <a:ext cx="304572" cy="241092"/>
          </a:xfrm>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204287206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93" name="Corpo livello uno…"/>
          <p:cNvSpPr txBox="1">
            <a:spLocks noGrp="1"/>
          </p:cNvSpPr>
          <p:nvPr>
            <p:ph type="body" sz="quarter" idx="1"/>
          </p:nvPr>
        </p:nvSpPr>
        <p:spPr>
          <a:xfrm>
            <a:off x="1193800" y="4483100"/>
            <a:ext cx="9810750" cy="292761"/>
          </a:xfrm>
          <a:prstGeom prst="rect">
            <a:avLst/>
          </a:prstGeom>
        </p:spPr>
        <p:txBody>
          <a:bodyPr anchor="t"/>
          <a:lstStyle>
            <a:lvl1pPr marL="0" indent="0" algn="ctr">
              <a:spcBef>
                <a:spcPts val="0"/>
              </a:spcBef>
              <a:buSzTx/>
              <a:buNone/>
              <a:defRPr sz="1600" b="0" i="1">
                <a:solidFill>
                  <a:srgbClr val="73BFFF"/>
                </a:solidFill>
                <a:effectLst>
                  <a:outerShdw blurRad="38100" dist="36285" dir="2700000" rotWithShape="0">
                    <a:srgbClr val="000000">
                      <a:alpha val="48000"/>
                    </a:srgbClr>
                  </a:outerShdw>
                </a:effectLst>
              </a:defRPr>
            </a:lvl1pPr>
            <a:lvl2pPr marL="520676" indent="-203191" algn="ctr">
              <a:spcBef>
                <a:spcPts val="0"/>
              </a:spcBef>
              <a:buBlip>
                <a:blip r:embed="rId2"/>
              </a:buBlip>
              <a:defRPr sz="1600" b="0" i="1">
                <a:solidFill>
                  <a:srgbClr val="73BFFF"/>
                </a:solidFill>
                <a:effectLst>
                  <a:outerShdw blurRad="38100" dist="36285" dir="2700000" rotWithShape="0">
                    <a:srgbClr val="000000">
                      <a:alpha val="48000"/>
                    </a:srgbClr>
                  </a:outerShdw>
                </a:effectLst>
              </a:defRPr>
            </a:lvl2pPr>
            <a:lvl3pPr marL="838161" indent="-203191" algn="ctr">
              <a:spcBef>
                <a:spcPts val="0"/>
              </a:spcBef>
              <a:buBlip>
                <a:blip r:embed="rId2"/>
              </a:buBlip>
              <a:defRPr sz="1600" b="0" i="1">
                <a:solidFill>
                  <a:srgbClr val="73BFFF"/>
                </a:solidFill>
                <a:effectLst>
                  <a:outerShdw blurRad="38100" dist="36285" dir="2700000" rotWithShape="0">
                    <a:srgbClr val="000000">
                      <a:alpha val="48000"/>
                    </a:srgbClr>
                  </a:outerShdw>
                </a:effectLst>
              </a:defRPr>
            </a:lvl3pPr>
            <a:lvl4pPr marL="1155646" indent="-203191" algn="ctr">
              <a:spcBef>
                <a:spcPts val="0"/>
              </a:spcBef>
              <a:buBlip>
                <a:blip r:embed="rId2"/>
              </a:buBlip>
              <a:defRPr sz="1600" b="0" i="1">
                <a:solidFill>
                  <a:srgbClr val="73BFFF"/>
                </a:solidFill>
                <a:effectLst>
                  <a:outerShdw blurRad="38100" dist="36285" dir="2700000" rotWithShape="0">
                    <a:srgbClr val="000000">
                      <a:alpha val="48000"/>
                    </a:srgbClr>
                  </a:outerShdw>
                </a:effectLst>
              </a:defRPr>
            </a:lvl4pPr>
            <a:lvl5pPr marL="1473132" indent="-203191" algn="ctr">
              <a:spcBef>
                <a:spcPts val="0"/>
              </a:spcBef>
              <a:buBlip>
                <a:blip r:embed="rId2"/>
              </a:buBlip>
              <a:defRPr sz="1600" b="0" i="1">
                <a:solidFill>
                  <a:srgbClr val="73BFFF"/>
                </a:solidFill>
                <a:effectLst>
                  <a:outerShdw blurRad="38100" dist="36285" dir="2700000" rotWithShape="0">
                    <a:srgbClr val="000000">
                      <a:alpha val="48000"/>
                    </a:srgbClr>
                  </a:outerShdw>
                </a:effectLst>
              </a:defRPr>
            </a:lvl5pPr>
          </a:lstStyle>
          <a:p>
            <a:r>
              <a:t>Corpo livello uno</a:t>
            </a:r>
          </a:p>
          <a:p>
            <a:pPr lvl="1"/>
            <a:r>
              <a:t>Corpo livello due</a:t>
            </a:r>
          </a:p>
          <a:p>
            <a:pPr lvl="2"/>
            <a:r>
              <a:t>Corpo livello tre</a:t>
            </a:r>
          </a:p>
          <a:p>
            <a:pPr lvl="3"/>
            <a:r>
              <a:t>Corpo livello quattro</a:t>
            </a:r>
          </a:p>
          <a:p>
            <a:pPr lvl="4"/>
            <a:r>
              <a:t>Corpo livello cinque</a:t>
            </a:r>
          </a:p>
        </p:txBody>
      </p:sp>
      <p:sp>
        <p:nvSpPr>
          <p:cNvPr id="94" name="“Inserisci qui una citazione”."/>
          <p:cNvSpPr txBox="1">
            <a:spLocks noGrp="1"/>
          </p:cNvSpPr>
          <p:nvPr>
            <p:ph type="body" sz="quarter" idx="21"/>
          </p:nvPr>
        </p:nvSpPr>
        <p:spPr>
          <a:xfrm>
            <a:off x="1193800" y="3029644"/>
            <a:ext cx="9810750" cy="425451"/>
          </a:xfrm>
          <a:prstGeom prst="rect">
            <a:avLst/>
          </a:prstGeom>
        </p:spPr>
        <p:txBody>
          <a:bodyPr/>
          <a:lstStyle>
            <a:lvl1pPr marL="0" indent="0" algn="ctr">
              <a:spcBef>
                <a:spcPts val="0"/>
              </a:spcBef>
              <a:buSzTx/>
              <a:buNone/>
              <a:defRPr sz="5000" b="0">
                <a:effectLst>
                  <a:outerShdw blurRad="38100" dist="54428" dir="2700000" rotWithShape="0">
                    <a:srgbClr val="000000">
                      <a:alpha val="48000"/>
                    </a:srgbClr>
                  </a:outerShdw>
                </a:effectLst>
                <a:latin typeface="Helvetica Neue Light"/>
                <a:sym typeface="Helvetica Neue Light"/>
              </a:defRPr>
            </a:lvl1pPr>
          </a:lstStyle>
          <a:p>
            <a:pPr marL="0" indent="0" algn="ctr">
              <a:spcBef>
                <a:spcPts val="0"/>
              </a:spcBef>
              <a:buSzTx/>
              <a:buNone/>
              <a:defRPr sz="5000" b="0">
                <a:effectLst>
                  <a:outerShdw blurRad="38100" dist="54428" dir="2700000" rotWithShape="0">
                    <a:srgbClr val="000000">
                      <a:alpha val="48000"/>
                    </a:srgbClr>
                  </a:outerShdw>
                </a:effectLst>
                <a:latin typeface="Helvetica Neue Light"/>
                <a:ea typeface="Helvetica Neue Light"/>
                <a:cs typeface="Helvetica Neue Light"/>
                <a:sym typeface="Helvetica Neue Light"/>
              </a:defRPr>
            </a:pPr>
            <a:endParaRPr/>
          </a:p>
        </p:txBody>
      </p:sp>
      <p:sp>
        <p:nvSpPr>
          <p:cNvPr id="95" name="Numero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73992884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Primo piano della catena di una bicicletta"/>
          <p:cNvSpPr>
            <a:spLocks noGrp="1"/>
          </p:cNvSpPr>
          <p:nvPr>
            <p:ph type="pic" idx="21"/>
          </p:nvPr>
        </p:nvSpPr>
        <p:spPr>
          <a:xfrm>
            <a:off x="-6350" y="-1962150"/>
            <a:ext cx="12192000" cy="9139767"/>
          </a:xfrm>
          <a:prstGeom prst="rect">
            <a:avLst/>
          </a:prstGeom>
        </p:spPr>
        <p:txBody>
          <a:bodyPr lIns="91439" tIns="45719" rIns="91439" bIns="45719" anchor="t">
            <a:noAutofit/>
          </a:bodyPr>
          <a:lstStyle/>
          <a:p>
            <a:endParaRPr/>
          </a:p>
        </p:txBody>
      </p:sp>
      <p:sp>
        <p:nvSpPr>
          <p:cNvPr id="103" name="Numero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361526348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10" name="Numero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136413491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56" name="Titolo Testo"/>
          <p:cNvSpPr txBox="1">
            <a:spLocks noGrp="1"/>
          </p:cNvSpPr>
          <p:nvPr>
            <p:ph type="title"/>
          </p:nvPr>
        </p:nvSpPr>
        <p:spPr>
          <a:xfrm>
            <a:off x="736601" y="177800"/>
            <a:ext cx="10718800" cy="1714500"/>
          </a:xfrm>
          <a:prstGeom prst="rect">
            <a:avLst/>
          </a:prstGeom>
        </p:spPr>
        <p:txBody>
          <a:bodyPr/>
          <a:lstStyle/>
          <a:p>
            <a:r>
              <a:t>Titolo Testo</a:t>
            </a:r>
          </a:p>
        </p:txBody>
      </p:sp>
      <p:sp>
        <p:nvSpPr>
          <p:cNvPr id="57" name="Corpo livello uno…"/>
          <p:cNvSpPr txBox="1">
            <a:spLocks noGrp="1"/>
          </p:cNvSpPr>
          <p:nvPr>
            <p:ph type="body" idx="1"/>
          </p:nvPr>
        </p:nvSpPr>
        <p:spPr>
          <a:xfrm>
            <a:off x="736601" y="1949450"/>
            <a:ext cx="10718800" cy="401955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392654396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C109211-8F77-650E-39B2-71FC5E40677A}"/>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id="{DF15D4B5-64F3-41B3-225C-44A3E8495381}"/>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C5654180-ADB9-8198-F66C-50EB98C63E58}"/>
              </a:ext>
            </a:extLst>
          </p:cNvPr>
          <p:cNvSpPr>
            <a:spLocks noGrp="1"/>
          </p:cNvSpPr>
          <p:nvPr>
            <p:ph type="sldNum" sz="quarter" idx="12"/>
          </p:nvPr>
        </p:nvSpPr>
        <p:spPr>
          <a:xfrm>
            <a:off x="11740649" y="6537430"/>
            <a:ext cx="304572" cy="241092"/>
          </a:xfrm>
        </p:spPr>
        <p:txBody>
          <a:bodyPr/>
          <a:lstStyle>
            <a:lvl1pPr>
              <a:defRPr/>
            </a:lvl1pPr>
          </a:lstStyle>
          <a:p>
            <a:fld id="{3D17243A-1097-420A-86E0-7EA813FA0592}" type="slidenum">
              <a:rPr lang="it-IT" altLang="it-IT"/>
              <a:pPr/>
              <a:t>‹Nº›</a:t>
            </a:fld>
            <a:endParaRPr lang="it-IT" altLang="it-IT"/>
          </a:p>
        </p:txBody>
      </p:sp>
    </p:spTree>
    <p:extLst>
      <p:ext uri="{BB962C8B-B14F-4D97-AF65-F5344CB8AC3E}">
        <p14:creationId xmlns:p14="http://schemas.microsoft.com/office/powerpoint/2010/main" val="1464535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831975"/>
            <a:ext cx="10468624" cy="4460874"/>
          </a:xfrm>
        </p:spPr>
        <p:txBody>
          <a:bodyPr>
            <a:noAutofit/>
          </a:bodyPr>
          <a:lstStyle>
            <a:lvl1pPr marL="165092" indent="-165092" algn="l" rtl="0" eaLnBrk="1" latinLnBrk="0" hangingPunct="1">
              <a:spcBef>
                <a:spcPct val="20000"/>
              </a:spcBef>
              <a:buClrTx/>
              <a:buSzPct val="80000"/>
              <a:buFont typeface="Arial" panose="020B0604020202020204" pitchFamily="34" charset="0"/>
              <a:buChar char="•"/>
              <a:defRPr lang="de-DE" sz="2000" kern="1200" dirty="0" smtClean="0">
                <a:solidFill>
                  <a:schemeClr val="tx1"/>
                </a:solidFill>
                <a:latin typeface="Arial"/>
                <a:ea typeface="+mn-ea"/>
                <a:cs typeface="Arial"/>
              </a:defRPr>
            </a:lvl1pPr>
            <a:lvl2pPr marL="438129" indent="-209540" algn="l" rtl="0" eaLnBrk="1" latinLnBrk="0" hangingPunct="1">
              <a:spcBef>
                <a:spcPct val="20000"/>
              </a:spcBef>
              <a:buClrTx/>
              <a:buSzPct val="80000"/>
              <a:buFont typeface="Arial" panose="020B0604020202020204" pitchFamily="34" charset="0"/>
              <a:buChar char="•"/>
              <a:defRPr lang="de-DE" sz="2000" kern="1200" dirty="0" smtClean="0">
                <a:solidFill>
                  <a:schemeClr val="tx1"/>
                </a:solidFill>
                <a:latin typeface="Arial"/>
                <a:ea typeface="+mn-ea"/>
                <a:cs typeface="Arial"/>
              </a:defRPr>
            </a:lvl2pPr>
            <a:lvl3pPr marL="723866" indent="-228589" algn="l" rtl="0" eaLnBrk="1" latinLnBrk="0" hangingPunct="1">
              <a:spcBef>
                <a:spcPct val="20000"/>
              </a:spcBef>
              <a:buClrTx/>
              <a:buSzPct val="80000"/>
              <a:buFont typeface="Arial" panose="020B0604020202020204" pitchFamily="34" charset="0"/>
              <a:buChar char="•"/>
              <a:defRPr lang="de-DE" sz="2000" kern="1200" dirty="0" smtClean="0">
                <a:solidFill>
                  <a:schemeClr val="tx1"/>
                </a:solidFill>
                <a:latin typeface="Arial"/>
                <a:ea typeface="+mn-ea"/>
                <a:cs typeface="Arial"/>
              </a:defRPr>
            </a:lvl3pPr>
            <a:lvl4pPr marL="990554" indent="-228589" algn="l" rtl="0" eaLnBrk="1" latinLnBrk="0" hangingPunct="1">
              <a:spcBef>
                <a:spcPct val="20000"/>
              </a:spcBef>
              <a:buClrTx/>
              <a:buSzPct val="80000"/>
              <a:buFont typeface="Arial" panose="020B0604020202020204" pitchFamily="34" charset="0"/>
              <a:buChar char="•"/>
              <a:defRPr lang="de-DE" sz="2000" kern="1200" dirty="0" smtClean="0">
                <a:solidFill>
                  <a:schemeClr val="tx1"/>
                </a:solidFill>
                <a:latin typeface="Arial"/>
                <a:ea typeface="+mn-ea"/>
                <a:cs typeface="Arial"/>
              </a:defRPr>
            </a:lvl4pPr>
            <a:lvl5pPr marL="1257242" indent="-228589" algn="l" rtl="0" eaLnBrk="1" latinLnBrk="0" hangingPunct="1">
              <a:spcBef>
                <a:spcPct val="20000"/>
              </a:spcBef>
              <a:buClrTx/>
              <a:buSzPct val="80000"/>
              <a:buFont typeface="Arial" panose="020B0604020202020204" pitchFamily="34" charset="0"/>
              <a:buChar char="•"/>
              <a:defRPr lang="de-DE" sz="2000" kern="1200" dirty="0">
                <a:solidFill>
                  <a:schemeClr val="tx1"/>
                </a:solidFill>
                <a:latin typeface="Arial"/>
                <a:ea typeface="+mn-ea"/>
                <a:cs typeface="Aria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Fußzeilenplatzhalter 7"/>
          <p:cNvSpPr>
            <a:spLocks noGrp="1"/>
          </p:cNvSpPr>
          <p:nvPr>
            <p:ph type="ftr" sz="quarter" idx="11"/>
          </p:nvPr>
        </p:nvSpPr>
        <p:spPr/>
        <p:txBody>
          <a:bodyPr/>
          <a:lstStyle/>
          <a:p>
            <a:r>
              <a:rPr lang="de-DE" dirty="0" err="1"/>
              <a:t>Veedol</a:t>
            </a:r>
            <a:r>
              <a:rPr lang="de-DE" dirty="0"/>
              <a:t> Master</a:t>
            </a:r>
          </a:p>
        </p:txBody>
      </p:sp>
      <p:sp>
        <p:nvSpPr>
          <p:cNvPr id="9" name="Foliennummernplatzhalter 8"/>
          <p:cNvSpPr>
            <a:spLocks noGrp="1"/>
          </p:cNvSpPr>
          <p:nvPr>
            <p:ph type="sldNum" sz="quarter" idx="12"/>
          </p:nvPr>
        </p:nvSpPr>
        <p:spPr>
          <a:xfrm>
            <a:off x="11740649" y="6537430"/>
            <a:ext cx="304572" cy="241092"/>
          </a:xfrm>
        </p:spPr>
        <p:txBody>
          <a:bodyPr/>
          <a:lstStyle/>
          <a:p>
            <a:fld id="{8A165D94-94C0-384E-A975-8C530983C069}" type="slidenum">
              <a:rPr lang="de-DE" smtClean="0"/>
              <a:pPr/>
              <a:t>‹Nº›</a:t>
            </a:fld>
            <a:endParaRPr lang="de-DE" dirty="0"/>
          </a:p>
        </p:txBody>
      </p:sp>
      <p:sp>
        <p:nvSpPr>
          <p:cNvPr id="4" name="Titel 3"/>
          <p:cNvSpPr>
            <a:spLocks noGrp="1"/>
          </p:cNvSpPr>
          <p:nvPr>
            <p:ph type="title"/>
          </p:nvPr>
        </p:nvSpPr>
        <p:spPr/>
        <p:txBody>
          <a:bodyPr/>
          <a:lstStyle/>
          <a:p>
            <a:r>
              <a:rPr lang="de-DE" dirty="0"/>
              <a:t>Mastertitelformat bearbeiten</a:t>
            </a:r>
          </a:p>
        </p:txBody>
      </p:sp>
      <p:sp>
        <p:nvSpPr>
          <p:cNvPr id="6" name="Textplatzhalter 2"/>
          <p:cNvSpPr>
            <a:spLocks noGrp="1"/>
          </p:cNvSpPr>
          <p:nvPr>
            <p:ph type="body" idx="13"/>
          </p:nvPr>
        </p:nvSpPr>
        <p:spPr>
          <a:xfrm>
            <a:off x="827619" y="1298577"/>
            <a:ext cx="10966448" cy="388937"/>
          </a:xfrm>
        </p:spPr>
        <p:txBody>
          <a:bodyPr anchor="b"/>
          <a:lstStyle>
            <a:lvl1pPr marL="0" indent="0">
              <a:buNone/>
              <a:defRPr sz="2000" b="0">
                <a:solidFill>
                  <a:srgbClr val="FF0000"/>
                </a:solidFill>
              </a:defRPr>
            </a:lvl1pPr>
            <a:lvl2pPr marL="457179" indent="0">
              <a:buNone/>
              <a:defRPr sz="1800">
                <a:solidFill>
                  <a:schemeClr val="tx1">
                    <a:tint val="75000"/>
                  </a:schemeClr>
                </a:solidFill>
              </a:defRPr>
            </a:lvl2pPr>
            <a:lvl3pPr marL="914358" indent="0">
              <a:buNone/>
              <a:defRPr sz="1600">
                <a:solidFill>
                  <a:schemeClr val="tx1">
                    <a:tint val="75000"/>
                  </a:schemeClr>
                </a:solidFill>
              </a:defRPr>
            </a:lvl3pPr>
            <a:lvl4pPr marL="1371536" indent="0">
              <a:buNone/>
              <a:defRPr sz="1400">
                <a:solidFill>
                  <a:schemeClr val="tx1">
                    <a:tint val="75000"/>
                  </a:schemeClr>
                </a:solidFill>
              </a:defRPr>
            </a:lvl4pPr>
            <a:lvl5pPr marL="1828715" indent="0">
              <a:buNone/>
              <a:defRPr sz="1400">
                <a:solidFill>
                  <a:schemeClr val="tx1">
                    <a:tint val="75000"/>
                  </a:schemeClr>
                </a:solidFill>
              </a:defRPr>
            </a:lvl5pPr>
            <a:lvl6pPr marL="2285894" indent="0">
              <a:buNone/>
              <a:defRPr sz="1400">
                <a:solidFill>
                  <a:schemeClr val="tx1">
                    <a:tint val="75000"/>
                  </a:schemeClr>
                </a:solidFill>
              </a:defRPr>
            </a:lvl6pPr>
            <a:lvl7pPr marL="2743073" indent="0">
              <a:buNone/>
              <a:defRPr sz="1400">
                <a:solidFill>
                  <a:schemeClr val="tx1">
                    <a:tint val="75000"/>
                  </a:schemeClr>
                </a:solidFill>
              </a:defRPr>
            </a:lvl7pPr>
            <a:lvl8pPr marL="3200252" indent="0">
              <a:buNone/>
              <a:defRPr sz="1400">
                <a:solidFill>
                  <a:schemeClr val="tx1">
                    <a:tint val="75000"/>
                  </a:schemeClr>
                </a:solidFill>
              </a:defRPr>
            </a:lvl8pPr>
            <a:lvl9pPr marL="3657430" indent="0">
              <a:buNone/>
              <a:defRPr sz="1400">
                <a:solidFill>
                  <a:schemeClr val="tx1">
                    <a:tint val="75000"/>
                  </a:schemeClr>
                </a:solidFill>
              </a:defRPr>
            </a:lvl9pPr>
          </a:lstStyle>
          <a:p>
            <a:pPr lvl="0"/>
            <a:r>
              <a:rPr lang="de-DE" dirty="0"/>
              <a:t>Mastertextformat bearbeiten</a:t>
            </a:r>
          </a:p>
        </p:txBody>
      </p:sp>
    </p:spTree>
    <p:extLst>
      <p:ext uri="{BB962C8B-B14F-4D97-AF65-F5344CB8AC3E}">
        <p14:creationId xmlns:p14="http://schemas.microsoft.com/office/powerpoint/2010/main" val="132422709"/>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Avocado e lime"/>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Titolo presentazion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Titolo presentazione</a:t>
            </a:r>
          </a:p>
        </p:txBody>
      </p:sp>
      <p:sp>
        <p:nvSpPr>
          <p:cNvPr id="23" name="Autore e data"/>
          <p:cNvSpPr txBox="1">
            <a:spLocks noGrp="1"/>
          </p:cNvSpPr>
          <p:nvPr>
            <p:ph type="body" sz="quarter" idx="22" hasCustomPrompt="1"/>
          </p:nvPr>
        </p:nvSpPr>
        <p:spPr>
          <a:xfrm>
            <a:off x="603846" y="553069"/>
            <a:ext cx="10984310" cy="318490"/>
          </a:xfrm>
          <a:prstGeom prst="rect">
            <a:avLst/>
          </a:prstGeom>
        </p:spPr>
        <p:txBody>
          <a:bodyPr lIns="45719" tIns="45719" rIns="45719" bIns="45719"/>
          <a:lstStyle>
            <a:lvl1pPr marL="0" indent="0" defTabSz="412731">
              <a:lnSpc>
                <a:spcPct val="100000"/>
              </a:lnSpc>
              <a:spcBef>
                <a:spcPts val="0"/>
              </a:spcBef>
              <a:buSzTx/>
              <a:buNone/>
              <a:defRPr sz="1800" b="1"/>
            </a:lvl1pPr>
          </a:lstStyle>
          <a:p>
            <a:r>
              <a:t>Autore e data</a:t>
            </a:r>
          </a:p>
        </p:txBody>
      </p:sp>
      <p:sp>
        <p:nvSpPr>
          <p:cNvPr id="24" name="Corpo livello uno…"/>
          <p:cNvSpPr txBox="1">
            <a:spLocks noGrp="1"/>
          </p:cNvSpPr>
          <p:nvPr>
            <p:ph type="body" sz="quarter" idx="1" hasCustomPrompt="1"/>
          </p:nvPr>
        </p:nvSpPr>
        <p:spPr>
          <a:xfrm>
            <a:off x="603250" y="5804955"/>
            <a:ext cx="10985500" cy="558476"/>
          </a:xfrm>
          <a:prstGeom prst="rect">
            <a:avLst/>
          </a:prstGeom>
        </p:spPr>
        <p:txBody>
          <a:bodyPr/>
          <a:lstStyle>
            <a:lvl1pPr marL="0" indent="0" defTabSz="412731">
              <a:lnSpc>
                <a:spcPct val="100000"/>
              </a:lnSpc>
              <a:spcBef>
                <a:spcPts val="0"/>
              </a:spcBef>
              <a:buSzTx/>
              <a:buNone/>
              <a:defRPr sz="2750" b="1"/>
            </a:lvl1pPr>
            <a:lvl2pPr marL="0" indent="228589" defTabSz="412731">
              <a:lnSpc>
                <a:spcPct val="100000"/>
              </a:lnSpc>
              <a:spcBef>
                <a:spcPts val="0"/>
              </a:spcBef>
              <a:buSzTx/>
              <a:buNone/>
              <a:defRPr sz="2750" b="1"/>
            </a:lvl2pPr>
            <a:lvl3pPr marL="0" indent="457179" defTabSz="412731">
              <a:lnSpc>
                <a:spcPct val="100000"/>
              </a:lnSpc>
              <a:spcBef>
                <a:spcPts val="0"/>
              </a:spcBef>
              <a:buSzTx/>
              <a:buNone/>
              <a:defRPr sz="2750" b="1"/>
            </a:lvl3pPr>
            <a:lvl4pPr marL="0" indent="685768" defTabSz="412731">
              <a:lnSpc>
                <a:spcPct val="100000"/>
              </a:lnSpc>
              <a:spcBef>
                <a:spcPts val="0"/>
              </a:spcBef>
              <a:buSzTx/>
              <a:buNone/>
              <a:defRPr sz="2750" b="1"/>
            </a:lvl4pPr>
            <a:lvl5pPr marL="0" indent="914358" defTabSz="412731">
              <a:lnSpc>
                <a:spcPct val="100000"/>
              </a:lnSpc>
              <a:spcBef>
                <a:spcPts val="0"/>
              </a:spcBef>
              <a:buSzTx/>
              <a:buNone/>
              <a:defRPr sz="2750" b="1"/>
            </a:lvl5pPr>
          </a:lstStyle>
          <a:p>
            <a:r>
              <a:t>Sottotitolo presentazione</a:t>
            </a:r>
          </a:p>
          <a:p>
            <a:pPr lvl="1"/>
            <a:endParaRPr/>
          </a:p>
          <a:p>
            <a:pPr lvl="2"/>
            <a:endParaRPr/>
          </a:p>
          <a:p>
            <a:pPr lvl="3"/>
            <a:endParaRPr/>
          </a:p>
          <a:p>
            <a:pPr lvl="4"/>
            <a:endParaRP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15720369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2" name="Ciotola con frittelle al salmone, insalata e hummus"/>
          <p:cNvSpPr>
            <a:spLocks noGrp="1"/>
          </p:cNvSpPr>
          <p:nvPr>
            <p:ph type="pic" idx="21"/>
          </p:nvPr>
        </p:nvSpPr>
        <p:spPr>
          <a:xfrm>
            <a:off x="5486401" y="-101600"/>
            <a:ext cx="6072418" cy="7067550"/>
          </a:xfrm>
          <a:prstGeom prst="rect">
            <a:avLst/>
          </a:prstGeom>
        </p:spPr>
        <p:txBody>
          <a:bodyPr lIns="91439" tIns="45719" rIns="91439" bIns="45719">
            <a:noAutofit/>
          </a:bodyPr>
          <a:lstStyle/>
          <a:p>
            <a:endParaRPr/>
          </a:p>
        </p:txBody>
      </p:sp>
      <p:sp>
        <p:nvSpPr>
          <p:cNvPr id="33" name="Titolo"/>
          <p:cNvSpPr txBox="1">
            <a:spLocks noGrp="1"/>
          </p:cNvSpPr>
          <p:nvPr>
            <p:ph type="title" hasCustomPrompt="1"/>
          </p:nvPr>
        </p:nvSpPr>
        <p:spPr>
          <a:xfrm>
            <a:off x="603250" y="635000"/>
            <a:ext cx="4889500" cy="2941137"/>
          </a:xfrm>
          <a:prstGeom prst="rect">
            <a:avLst/>
          </a:prstGeom>
        </p:spPr>
        <p:txBody>
          <a:bodyPr anchor="b"/>
          <a:lstStyle/>
          <a:p>
            <a:r>
              <a:t>Titolo</a:t>
            </a:r>
          </a:p>
        </p:txBody>
      </p:sp>
      <p:sp>
        <p:nvSpPr>
          <p:cNvPr id="34" name="Corpo livello uno…"/>
          <p:cNvSpPr txBox="1">
            <a:spLocks noGrp="1"/>
          </p:cNvSpPr>
          <p:nvPr>
            <p:ph type="body" sz="quarter" idx="1" hasCustomPrompt="1"/>
          </p:nvPr>
        </p:nvSpPr>
        <p:spPr>
          <a:xfrm>
            <a:off x="603250" y="3530288"/>
            <a:ext cx="4889500" cy="2692712"/>
          </a:xfrm>
          <a:prstGeom prst="rect">
            <a:avLst/>
          </a:prstGeom>
        </p:spPr>
        <p:txBody>
          <a:bodyPr/>
          <a:lstStyle>
            <a:lvl1pPr marL="0" indent="0" defTabSz="412731">
              <a:lnSpc>
                <a:spcPct val="100000"/>
              </a:lnSpc>
              <a:spcBef>
                <a:spcPts val="0"/>
              </a:spcBef>
              <a:buSzTx/>
              <a:buNone/>
              <a:defRPr sz="2750" b="1"/>
            </a:lvl1pPr>
            <a:lvl2pPr marL="0" indent="228589" defTabSz="412731">
              <a:lnSpc>
                <a:spcPct val="100000"/>
              </a:lnSpc>
              <a:spcBef>
                <a:spcPts val="0"/>
              </a:spcBef>
              <a:buSzTx/>
              <a:buNone/>
              <a:defRPr sz="2750" b="1"/>
            </a:lvl2pPr>
            <a:lvl3pPr marL="0" indent="457179" defTabSz="412731">
              <a:lnSpc>
                <a:spcPct val="100000"/>
              </a:lnSpc>
              <a:spcBef>
                <a:spcPts val="0"/>
              </a:spcBef>
              <a:buSzTx/>
              <a:buNone/>
              <a:defRPr sz="2750" b="1"/>
            </a:lvl3pPr>
            <a:lvl4pPr marL="0" indent="685768" defTabSz="412731">
              <a:lnSpc>
                <a:spcPct val="100000"/>
              </a:lnSpc>
              <a:spcBef>
                <a:spcPts val="0"/>
              </a:spcBef>
              <a:buSzTx/>
              <a:buNone/>
              <a:defRPr sz="2750" b="1"/>
            </a:lvl4pPr>
            <a:lvl5pPr marL="0" indent="914358" defTabSz="412731">
              <a:lnSpc>
                <a:spcPct val="100000"/>
              </a:lnSpc>
              <a:spcBef>
                <a:spcPts val="0"/>
              </a:spcBef>
              <a:buSzTx/>
              <a:buNone/>
              <a:defRPr sz="2750" b="1"/>
            </a:lvl5pPr>
          </a:lstStyle>
          <a:p>
            <a:r>
              <a:t>Sottotitolo diapositiva</a:t>
            </a:r>
          </a:p>
          <a:p>
            <a:pPr lvl="1"/>
            <a:endParaRPr/>
          </a:p>
          <a:p>
            <a:pPr lvl="2"/>
            <a:endParaRPr/>
          </a:p>
          <a:p>
            <a:pPr lvl="3"/>
            <a:endParaRPr/>
          </a:p>
          <a:p>
            <a:pPr lvl="4"/>
            <a:endParaRPr/>
          </a:p>
        </p:txBody>
      </p:sp>
      <p:sp>
        <p:nvSpPr>
          <p:cNvPr id="35" name="Numero diapositiva"/>
          <p:cNvSpPr txBox="1">
            <a:spLocks noGrp="1"/>
          </p:cNvSpPr>
          <p:nvPr>
            <p:ph type="sldNum" sz="quarter" idx="2"/>
          </p:nvPr>
        </p:nvSpPr>
        <p:spPr>
          <a:xfrm>
            <a:off x="5940590" y="6488824"/>
            <a:ext cx="304572" cy="241092"/>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04693148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olo ed elenco">
    <p:spTree>
      <p:nvGrpSpPr>
        <p:cNvPr id="1" name=""/>
        <p:cNvGrpSpPr/>
        <p:nvPr/>
      </p:nvGrpSpPr>
      <p:grpSpPr>
        <a:xfrm>
          <a:off x="0" y="0"/>
          <a:ext cx="0" cy="0"/>
          <a:chOff x="0" y="0"/>
          <a:chExt cx="0" cy="0"/>
        </a:xfrm>
      </p:grpSpPr>
      <p:sp>
        <p:nvSpPr>
          <p:cNvPr id="42" name="Titolo"/>
          <p:cNvSpPr txBox="1">
            <a:spLocks noGrp="1"/>
          </p:cNvSpPr>
          <p:nvPr>
            <p:ph type="title" hasCustomPrompt="1"/>
          </p:nvPr>
        </p:nvSpPr>
        <p:spPr>
          <a:prstGeom prst="rect">
            <a:avLst/>
          </a:prstGeom>
        </p:spPr>
        <p:txBody>
          <a:bodyPr/>
          <a:lstStyle/>
          <a:p>
            <a:r>
              <a:t>Titolo</a:t>
            </a:r>
          </a:p>
        </p:txBody>
      </p:sp>
      <p:sp>
        <p:nvSpPr>
          <p:cNvPr id="43" name="Sottotitolo diapositiva"/>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31">
              <a:lnSpc>
                <a:spcPct val="100000"/>
              </a:lnSpc>
              <a:spcBef>
                <a:spcPts val="0"/>
              </a:spcBef>
              <a:buSzTx/>
              <a:buNone/>
              <a:defRPr sz="2750" b="1"/>
            </a:lvl1pPr>
          </a:lstStyle>
          <a:p>
            <a:r>
              <a:t>Sottotitolo diapositiva</a:t>
            </a:r>
          </a:p>
        </p:txBody>
      </p:sp>
      <p:sp>
        <p:nvSpPr>
          <p:cNvPr id="44"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45" name="Numero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0309366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F0BC8-5A30-F433-95E5-E32C09606055}"/>
              </a:ext>
            </a:extLst>
          </p:cNvPr>
          <p:cNvSpPr>
            <a:spLocks noGrp="1"/>
          </p:cNvSpPr>
          <p:nvPr>
            <p:ph type="title" hasCustomPrompt="1"/>
          </p:nvPr>
        </p:nvSpPr>
        <p:spPr/>
        <p:txBody>
          <a:body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BEB2BC20-9E4A-D0E4-1517-87B7C3F8B7FE}"/>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0AE3B4A4-7DB6-AEBA-42DA-6D09B7F666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1ABE7AC9-A0AC-B378-3DC4-55B27C0C76A8}"/>
              </a:ext>
            </a:extLst>
          </p:cNvPr>
          <p:cNvSpPr>
            <a:spLocks noGrp="1"/>
          </p:cNvSpPr>
          <p:nvPr>
            <p:ph type="dt" sz="half" idx="10"/>
          </p:nvPr>
        </p:nvSpPr>
        <p:spPr/>
        <p:txBody>
          <a:bodyPr/>
          <a:lstStyle/>
          <a:p>
            <a:fld id="{097B66EC-B58E-42DD-8D3C-86171E733655}" type="datetimeFigureOut">
              <a:rPr lang="en-SG" smtClean="0"/>
              <a:t>5/11/2024</a:t>
            </a:fld>
            <a:endParaRPr lang="en-SG"/>
          </a:p>
        </p:txBody>
      </p:sp>
      <p:sp>
        <p:nvSpPr>
          <p:cNvPr id="6" name="Footer Placeholder 5">
            <a:extLst>
              <a:ext uri="{FF2B5EF4-FFF2-40B4-BE49-F238E27FC236}">
                <a16:creationId xmlns:a16="http://schemas.microsoft.com/office/drawing/2014/main" id="{8DF793D9-CCDA-3DBA-CA08-B969B860D71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698CDCCE-27C1-ED5F-F178-8D0E8834F3E1}"/>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6215058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prstGeom prst="rect">
            <a:avLst/>
          </a:prstGeom>
        </p:spPr>
        <p:txBody>
          <a:bodyPr numCol="2" spcCol="1098550"/>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15751078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olo, elenco e foto">
    <p:spTree>
      <p:nvGrpSpPr>
        <p:cNvPr id="1" name=""/>
        <p:cNvGrpSpPr/>
        <p:nvPr/>
      </p:nvGrpSpPr>
      <p:grpSpPr>
        <a:xfrm>
          <a:off x="0" y="0"/>
          <a:ext cx="0" cy="0"/>
          <a:chOff x="0" y="0"/>
          <a:chExt cx="0" cy="0"/>
        </a:xfrm>
      </p:grpSpPr>
      <p:sp>
        <p:nvSpPr>
          <p:cNvPr id="60" name="Sottotitolo diapositiva"/>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31">
              <a:lnSpc>
                <a:spcPct val="100000"/>
              </a:lnSpc>
              <a:spcBef>
                <a:spcPts val="0"/>
              </a:spcBef>
              <a:buSzTx/>
              <a:buNone/>
              <a:defRPr sz="2750" b="1"/>
            </a:lvl1pPr>
          </a:lstStyle>
          <a:p>
            <a:r>
              <a:t>Sottotitolo diapositiva</a:t>
            </a:r>
          </a:p>
        </p:txBody>
      </p:sp>
      <p:sp>
        <p:nvSpPr>
          <p:cNvPr id="61" name="Corpo livello uno…"/>
          <p:cNvSpPr txBox="1">
            <a:spLocks noGrp="1"/>
          </p:cNvSpPr>
          <p:nvPr>
            <p:ph type="body" sz="half" idx="1" hasCustomPrompt="1"/>
          </p:nvPr>
        </p:nvSpPr>
        <p:spPr>
          <a:xfrm>
            <a:off x="603250" y="2124252"/>
            <a:ext cx="4889500" cy="4128315"/>
          </a:xfrm>
          <a:prstGeom prst="rect">
            <a:avLst/>
          </a:prstGeom>
        </p:spPr>
        <p:txBody>
          <a:bodyPr/>
          <a:lstStyle/>
          <a:p>
            <a:r>
              <a:t>Testo elenco puntato diapositiva</a:t>
            </a:r>
          </a:p>
          <a:p>
            <a:pPr lvl="1"/>
            <a:endParaRPr/>
          </a:p>
          <a:p>
            <a:pPr lvl="2"/>
            <a:endParaRPr/>
          </a:p>
          <a:p>
            <a:pPr lvl="3"/>
            <a:endParaRPr/>
          </a:p>
          <a:p>
            <a:pPr lvl="4"/>
            <a:endParaRPr/>
          </a:p>
        </p:txBody>
      </p:sp>
      <p:sp>
        <p:nvSpPr>
          <p:cNvPr id="62" name="Pappardelle con burro al prezzemolo, nocciole tostate e scaglie di parmigiano"/>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Titolo"/>
          <p:cNvSpPr txBox="1">
            <a:spLocks noGrp="1"/>
          </p:cNvSpPr>
          <p:nvPr>
            <p:ph type="title" hasCustomPrompt="1"/>
          </p:nvPr>
        </p:nvSpPr>
        <p:spPr>
          <a:xfrm>
            <a:off x="603250" y="539750"/>
            <a:ext cx="4889500" cy="717550"/>
          </a:xfrm>
          <a:prstGeom prst="rect">
            <a:avLst/>
          </a:prstGeom>
        </p:spPr>
        <p:txBody>
          <a:bodyPr/>
          <a:lstStyle/>
          <a:p>
            <a:r>
              <a:t>Titolo</a:t>
            </a: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98371682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olo, elenco e diretta piccola">
    <p:spTree>
      <p:nvGrpSpPr>
        <p:cNvPr id="1" name=""/>
        <p:cNvGrpSpPr/>
        <p:nvPr/>
      </p:nvGrpSpPr>
      <p:grpSpPr>
        <a:xfrm>
          <a:off x="0" y="0"/>
          <a:ext cx="0" cy="0"/>
          <a:chOff x="0" y="0"/>
          <a:chExt cx="0" cy="0"/>
        </a:xfrm>
      </p:grpSpPr>
      <p:sp>
        <p:nvSpPr>
          <p:cNvPr id="71" name="Sottotitolo diapositiva"/>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31">
              <a:lnSpc>
                <a:spcPct val="100000"/>
              </a:lnSpc>
              <a:spcBef>
                <a:spcPts val="0"/>
              </a:spcBef>
              <a:buSzTx/>
              <a:buNone/>
              <a:defRPr sz="2750" b="1"/>
            </a:lvl1pPr>
          </a:lstStyle>
          <a:p>
            <a:r>
              <a:t>Sottotitolo diapositiva</a:t>
            </a:r>
          </a:p>
        </p:txBody>
      </p:sp>
      <p:sp>
        <p:nvSpPr>
          <p:cNvPr id="72" name="Corpo livello uno…"/>
          <p:cNvSpPr txBox="1">
            <a:spLocks noGrp="1"/>
          </p:cNvSpPr>
          <p:nvPr>
            <p:ph type="body" sz="half" idx="1" hasCustomPrompt="1"/>
          </p:nvPr>
        </p:nvSpPr>
        <p:spPr>
          <a:xfrm>
            <a:off x="603250" y="2124252"/>
            <a:ext cx="4889500" cy="4128315"/>
          </a:xfrm>
          <a:prstGeom prst="rect">
            <a:avLst/>
          </a:prstGeom>
        </p:spPr>
        <p:txBody>
          <a:bodyPr/>
          <a:lstStyle/>
          <a:p>
            <a:r>
              <a:t>Testo elenco puntato diapositiva</a:t>
            </a:r>
          </a:p>
          <a:p>
            <a:pPr lvl="1"/>
            <a:endParaRPr/>
          </a:p>
          <a:p>
            <a:pPr lvl="2"/>
            <a:endParaRPr/>
          </a:p>
          <a:p>
            <a:pPr lvl="3"/>
            <a:endParaRPr/>
          </a:p>
          <a:p>
            <a:pPr lvl="4"/>
            <a:endParaRPr/>
          </a:p>
        </p:txBody>
      </p:sp>
      <p:sp>
        <p:nvSpPr>
          <p:cNvPr id="73" name="Titolo"/>
          <p:cNvSpPr txBox="1">
            <a:spLocks noGrp="1"/>
          </p:cNvSpPr>
          <p:nvPr>
            <p:ph type="title" hasCustomPrompt="1"/>
          </p:nvPr>
        </p:nvSpPr>
        <p:spPr>
          <a:xfrm>
            <a:off x="603250" y="539750"/>
            <a:ext cx="4889500" cy="717550"/>
          </a:xfrm>
          <a:prstGeom prst="rect">
            <a:avLst/>
          </a:prstGeom>
        </p:spPr>
        <p:txBody>
          <a:bodyPr/>
          <a:lstStyle/>
          <a:p>
            <a:r>
              <a:t>Titolo</a:t>
            </a:r>
          </a:p>
        </p:txBody>
      </p:sp>
      <p:sp>
        <p:nvSpPr>
          <p:cNvPr id="74" name="Numero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8103474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olo, elenco e diretta grande">
    <p:spTree>
      <p:nvGrpSpPr>
        <p:cNvPr id="1" name=""/>
        <p:cNvGrpSpPr/>
        <p:nvPr/>
      </p:nvGrpSpPr>
      <p:grpSpPr>
        <a:xfrm>
          <a:off x="0" y="0"/>
          <a:ext cx="0" cy="0"/>
          <a:chOff x="0" y="0"/>
          <a:chExt cx="0" cy="0"/>
        </a:xfrm>
      </p:grpSpPr>
      <p:sp>
        <p:nvSpPr>
          <p:cNvPr id="81" name="Sottotitolo diapositiva"/>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31">
              <a:lnSpc>
                <a:spcPct val="100000"/>
              </a:lnSpc>
              <a:spcBef>
                <a:spcPts val="0"/>
              </a:spcBef>
              <a:buSzTx/>
              <a:buNone/>
              <a:defRPr sz="2750" b="1"/>
            </a:lvl1pPr>
          </a:lstStyle>
          <a:p>
            <a:r>
              <a:t>Sottotitolo diapositiva</a:t>
            </a:r>
          </a:p>
        </p:txBody>
      </p:sp>
      <p:sp>
        <p:nvSpPr>
          <p:cNvPr id="82" name="Corpo livello uno…"/>
          <p:cNvSpPr txBox="1">
            <a:spLocks noGrp="1"/>
          </p:cNvSpPr>
          <p:nvPr>
            <p:ph type="body" sz="half" idx="1" hasCustomPrompt="1"/>
          </p:nvPr>
        </p:nvSpPr>
        <p:spPr>
          <a:xfrm>
            <a:off x="603250" y="2124252"/>
            <a:ext cx="4889500" cy="4128315"/>
          </a:xfrm>
          <a:prstGeom prst="rect">
            <a:avLst/>
          </a:prstGeom>
        </p:spPr>
        <p:txBody>
          <a:bodyPr/>
          <a:lstStyle/>
          <a:p>
            <a:r>
              <a:t>Testo elenco puntato diapositiva</a:t>
            </a:r>
          </a:p>
          <a:p>
            <a:pPr lvl="1"/>
            <a:endParaRPr/>
          </a:p>
          <a:p>
            <a:pPr lvl="2"/>
            <a:endParaRPr/>
          </a:p>
          <a:p>
            <a:pPr lvl="3"/>
            <a:endParaRPr/>
          </a:p>
          <a:p>
            <a:pPr lvl="4"/>
            <a:endParaRPr/>
          </a:p>
        </p:txBody>
      </p:sp>
      <p:sp>
        <p:nvSpPr>
          <p:cNvPr id="83" name="Titolo"/>
          <p:cNvSpPr txBox="1">
            <a:spLocks noGrp="1"/>
          </p:cNvSpPr>
          <p:nvPr>
            <p:ph type="title" hasCustomPrompt="1"/>
          </p:nvPr>
        </p:nvSpPr>
        <p:spPr>
          <a:xfrm>
            <a:off x="603250" y="539750"/>
            <a:ext cx="4889500" cy="717550"/>
          </a:xfrm>
          <a:prstGeom prst="rect">
            <a:avLst/>
          </a:prstGeom>
        </p:spPr>
        <p:txBody>
          <a:bodyPr/>
          <a:lstStyle/>
          <a:p>
            <a:r>
              <a:t>Titolo</a:t>
            </a:r>
          </a:p>
        </p:txBody>
      </p:sp>
      <p:sp>
        <p:nvSpPr>
          <p:cNvPr id="84" name="Numero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60405052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91" name="Titolo sezione"/>
          <p:cNvSpPr txBox="1">
            <a:spLocks noGrp="1"/>
          </p:cNvSpPr>
          <p:nvPr>
            <p:ph type="title" hasCustomPrompt="1"/>
          </p:nvPr>
        </p:nvSpPr>
        <p:spPr>
          <a:xfrm>
            <a:off x="603248" y="2266951"/>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Titolo sezione</a:t>
            </a:r>
          </a:p>
        </p:txBody>
      </p:sp>
      <p:sp>
        <p:nvSpPr>
          <p:cNvPr id="92" name="Numero diapositiva"/>
          <p:cNvSpPr txBox="1">
            <a:spLocks noGrp="1"/>
          </p:cNvSpPr>
          <p:nvPr>
            <p:ph type="sldNum" sz="quarter" idx="2"/>
          </p:nvPr>
        </p:nvSpPr>
        <p:spPr>
          <a:xfrm>
            <a:off x="5940590" y="6488824"/>
            <a:ext cx="304572" cy="241092"/>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44283177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99" name="Titolo"/>
          <p:cNvSpPr txBox="1">
            <a:spLocks noGrp="1"/>
          </p:cNvSpPr>
          <p:nvPr>
            <p:ph type="title" hasCustomPrompt="1"/>
          </p:nvPr>
        </p:nvSpPr>
        <p:spPr>
          <a:xfrm>
            <a:off x="603250" y="539750"/>
            <a:ext cx="10985500" cy="717475"/>
          </a:xfrm>
          <a:prstGeom prst="rect">
            <a:avLst/>
          </a:prstGeom>
        </p:spPr>
        <p:txBody>
          <a:bodyPr/>
          <a:lstStyle/>
          <a:p>
            <a:r>
              <a:t>Titolo</a:t>
            </a:r>
          </a:p>
        </p:txBody>
      </p:sp>
      <p:sp>
        <p:nvSpPr>
          <p:cNvPr id="100" name="Sottotitolo diapositiva"/>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31">
              <a:lnSpc>
                <a:spcPct val="100000"/>
              </a:lnSpc>
              <a:spcBef>
                <a:spcPts val="0"/>
              </a:spcBef>
              <a:buSzTx/>
              <a:buNone/>
              <a:defRPr sz="2750" b="1"/>
            </a:lvl1pPr>
          </a:lstStyle>
          <a:p>
            <a:r>
              <a:t>Sottotitolo diapositiva</a:t>
            </a:r>
          </a:p>
        </p:txBody>
      </p:sp>
      <p:sp>
        <p:nvSpPr>
          <p:cNvPr id="101" name="Numero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25506402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108" name="Titolo programma"/>
          <p:cNvSpPr txBox="1">
            <a:spLocks noGrp="1"/>
          </p:cNvSpPr>
          <p:nvPr>
            <p:ph type="title" hasCustomPrompt="1"/>
          </p:nvPr>
        </p:nvSpPr>
        <p:spPr>
          <a:xfrm>
            <a:off x="603250" y="539750"/>
            <a:ext cx="10985500" cy="717550"/>
          </a:xfrm>
          <a:prstGeom prst="rect">
            <a:avLst/>
          </a:prstGeom>
        </p:spPr>
        <p:txBody>
          <a:bodyPr/>
          <a:lstStyle/>
          <a:p>
            <a:r>
              <a:t>Titolo programma</a:t>
            </a:r>
          </a:p>
        </p:txBody>
      </p:sp>
      <p:sp>
        <p:nvSpPr>
          <p:cNvPr id="109" name="Sottotitolo programma"/>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31">
              <a:lnSpc>
                <a:spcPct val="100000"/>
              </a:lnSpc>
              <a:spcBef>
                <a:spcPts val="0"/>
              </a:spcBef>
              <a:buSzTx/>
              <a:buNone/>
              <a:defRPr sz="2750" b="1"/>
            </a:lvl1pPr>
          </a:lstStyle>
          <a:p>
            <a:r>
              <a:t>Sottotitolo programma</a:t>
            </a:r>
          </a:p>
        </p:txBody>
      </p:sp>
      <p:sp>
        <p:nvSpPr>
          <p:cNvPr id="110" name="Corpo livello uno…"/>
          <p:cNvSpPr txBox="1">
            <a:spLocks noGrp="1"/>
          </p:cNvSpPr>
          <p:nvPr>
            <p:ph type="body" idx="1" hasCustomPrompt="1"/>
          </p:nvPr>
        </p:nvSpPr>
        <p:spPr>
          <a:prstGeom prst="rect">
            <a:avLst/>
          </a:prstGeom>
        </p:spPr>
        <p:txBody>
          <a:bodyPr/>
          <a:lstStyle>
            <a:lvl1pPr marL="0" indent="0" defTabSz="412731">
              <a:lnSpc>
                <a:spcPct val="100000"/>
              </a:lnSpc>
              <a:spcBef>
                <a:spcPts val="900"/>
              </a:spcBef>
              <a:buSzTx/>
              <a:buNone/>
              <a:defRPr sz="2750" spc="-27"/>
            </a:lvl1pPr>
            <a:lvl2pPr marL="0" indent="228589" defTabSz="412731">
              <a:lnSpc>
                <a:spcPct val="100000"/>
              </a:lnSpc>
              <a:spcBef>
                <a:spcPts val="900"/>
              </a:spcBef>
              <a:buSzTx/>
              <a:buNone/>
              <a:defRPr sz="2750" spc="-27"/>
            </a:lvl2pPr>
            <a:lvl3pPr marL="0" indent="457179" defTabSz="412731">
              <a:lnSpc>
                <a:spcPct val="100000"/>
              </a:lnSpc>
              <a:spcBef>
                <a:spcPts val="900"/>
              </a:spcBef>
              <a:buSzTx/>
              <a:buNone/>
              <a:defRPr sz="2750" spc="-27"/>
            </a:lvl3pPr>
            <a:lvl4pPr marL="0" indent="685768" defTabSz="412731">
              <a:lnSpc>
                <a:spcPct val="100000"/>
              </a:lnSpc>
              <a:spcBef>
                <a:spcPts val="900"/>
              </a:spcBef>
              <a:buSzTx/>
              <a:buNone/>
              <a:defRPr sz="2750" spc="-27"/>
            </a:lvl4pPr>
            <a:lvl5pPr marL="0" indent="914358" defTabSz="412731">
              <a:lnSpc>
                <a:spcPct val="100000"/>
              </a:lnSpc>
              <a:spcBef>
                <a:spcPts val="900"/>
              </a:spcBef>
              <a:buSzTx/>
              <a:buNone/>
              <a:defRPr sz="2750" spc="-27"/>
            </a:lvl5pPr>
          </a:lstStyle>
          <a:p>
            <a:r>
              <a:t>Argomenti del programma</a:t>
            </a:r>
          </a:p>
          <a:p>
            <a:pPr lvl="1"/>
            <a:endParaRPr/>
          </a:p>
          <a:p>
            <a:pPr lvl="2"/>
            <a:endParaRPr/>
          </a:p>
          <a:p>
            <a:pPr lvl="3"/>
            <a:endParaRPr/>
          </a:p>
          <a:p>
            <a:pPr lvl="4"/>
            <a:endParaRPr/>
          </a:p>
        </p:txBody>
      </p:sp>
      <p:sp>
        <p:nvSpPr>
          <p:cNvPr id="111" name="Numero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27948474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118" name="Corpo livello uno…"/>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589"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179"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768"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358"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Dichiarazione</a:t>
            </a:r>
          </a:p>
          <a:p>
            <a:pPr lvl="1"/>
            <a:endParaRPr/>
          </a:p>
          <a:p>
            <a:pPr lvl="2"/>
            <a:endParaRPr/>
          </a:p>
          <a:p>
            <a:pPr lvl="3"/>
            <a:endParaRPr/>
          </a:p>
          <a:p>
            <a:pPr lvl="4"/>
            <a:endParaRPr/>
          </a:p>
        </p:txBody>
      </p:sp>
      <p:sp>
        <p:nvSpPr>
          <p:cNvPr id="119" name="Numero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95293139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26" name="Corpo livello uno…"/>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589" algn="ctr">
              <a:lnSpc>
                <a:spcPct val="80000"/>
              </a:lnSpc>
              <a:spcBef>
                <a:spcPts val="0"/>
              </a:spcBef>
              <a:buSzTx/>
              <a:buNone/>
              <a:defRPr sz="12500" b="1" spc="-125"/>
            </a:lvl2pPr>
            <a:lvl3pPr marL="0" indent="457179" algn="ctr">
              <a:lnSpc>
                <a:spcPct val="80000"/>
              </a:lnSpc>
              <a:spcBef>
                <a:spcPts val="0"/>
              </a:spcBef>
              <a:buSzTx/>
              <a:buNone/>
              <a:defRPr sz="12500" b="1" spc="-125"/>
            </a:lvl3pPr>
            <a:lvl4pPr marL="0" indent="685768" algn="ctr">
              <a:lnSpc>
                <a:spcPct val="80000"/>
              </a:lnSpc>
              <a:spcBef>
                <a:spcPts val="0"/>
              </a:spcBef>
              <a:buSzTx/>
              <a:buNone/>
              <a:defRPr sz="12500" b="1" spc="-125"/>
            </a:lvl4pPr>
            <a:lvl5pPr marL="0" indent="914358"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27" name="Dettagli informazione"/>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31">
              <a:lnSpc>
                <a:spcPct val="100000"/>
              </a:lnSpc>
              <a:spcBef>
                <a:spcPts val="0"/>
              </a:spcBef>
              <a:buSzTx/>
              <a:buNone/>
              <a:defRPr sz="2750" b="1"/>
            </a:lvl1pPr>
          </a:lstStyle>
          <a:p>
            <a:r>
              <a:t>Dettagli informazione</a:t>
            </a:r>
          </a:p>
        </p:txBody>
      </p:sp>
      <p:sp>
        <p:nvSpPr>
          <p:cNvPr id="128" name="Numero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57254295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35" name="Attribuzione"/>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31">
              <a:lnSpc>
                <a:spcPct val="100000"/>
              </a:lnSpc>
              <a:spcBef>
                <a:spcPts val="0"/>
              </a:spcBef>
              <a:buSzTx/>
              <a:buNone/>
              <a:defRPr sz="1800" b="1"/>
            </a:lvl1pPr>
          </a:lstStyle>
          <a:p>
            <a:r>
              <a:t>Attribuzione</a:t>
            </a:r>
          </a:p>
        </p:txBody>
      </p:sp>
      <p:sp>
        <p:nvSpPr>
          <p:cNvPr id="136" name="Corpo livello uno…"/>
          <p:cNvSpPr txBox="1">
            <a:spLocks noGrp="1"/>
          </p:cNvSpPr>
          <p:nvPr>
            <p:ph type="body" sz="half" idx="1" hasCustomPrompt="1"/>
          </p:nvPr>
        </p:nvSpPr>
        <p:spPr>
          <a:xfrm>
            <a:off x="876962" y="2469931"/>
            <a:ext cx="10438077" cy="1918140"/>
          </a:xfrm>
          <a:prstGeom prst="rect">
            <a:avLst/>
          </a:prstGeom>
        </p:spPr>
        <p:txBody>
          <a:bodyPr/>
          <a:lstStyle>
            <a:lvl1pPr marL="319447" indent="-234939">
              <a:spcBef>
                <a:spcPts val="0"/>
              </a:spcBef>
              <a:buSzTx/>
              <a:buNone/>
              <a:defRPr sz="4250" spc="-85">
                <a:latin typeface="Helvetica Neue Medium"/>
                <a:ea typeface="Helvetica Neue Medium"/>
                <a:cs typeface="Helvetica Neue Medium"/>
                <a:sym typeface="Helvetica Neue Medium"/>
              </a:defRPr>
            </a:lvl1pPr>
            <a:lvl2pPr marL="319447" indent="-6350">
              <a:spcBef>
                <a:spcPts val="0"/>
              </a:spcBef>
              <a:buSzTx/>
              <a:buNone/>
              <a:defRPr sz="4250" spc="-85">
                <a:latin typeface="Helvetica Neue Medium"/>
                <a:ea typeface="Helvetica Neue Medium"/>
                <a:cs typeface="Helvetica Neue Medium"/>
                <a:sym typeface="Helvetica Neue Medium"/>
              </a:defRPr>
            </a:lvl2pPr>
            <a:lvl3pPr marL="319447" indent="222240">
              <a:spcBef>
                <a:spcPts val="0"/>
              </a:spcBef>
              <a:buSzTx/>
              <a:buNone/>
              <a:defRPr sz="4250" spc="-85">
                <a:latin typeface="Helvetica Neue Medium"/>
                <a:ea typeface="Helvetica Neue Medium"/>
                <a:cs typeface="Helvetica Neue Medium"/>
                <a:sym typeface="Helvetica Neue Medium"/>
              </a:defRPr>
            </a:lvl3pPr>
            <a:lvl4pPr marL="319447" indent="450829">
              <a:spcBef>
                <a:spcPts val="0"/>
              </a:spcBef>
              <a:buSzTx/>
              <a:buNone/>
              <a:defRPr sz="4250" spc="-85">
                <a:latin typeface="Helvetica Neue Medium"/>
                <a:ea typeface="Helvetica Neue Medium"/>
                <a:cs typeface="Helvetica Neue Medium"/>
                <a:sym typeface="Helvetica Neue Medium"/>
              </a:defRPr>
            </a:lvl4pPr>
            <a:lvl5pPr marL="319447" indent="679418">
              <a:spcBef>
                <a:spcPts val="0"/>
              </a:spcBef>
              <a:buSzTx/>
              <a:buNone/>
              <a:defRPr sz="4250" spc="-85">
                <a:latin typeface="Helvetica Neue Medium"/>
                <a:ea typeface="Helvetica Neue Medium"/>
                <a:cs typeface="Helvetica Neue Medium"/>
                <a:sym typeface="Helvetica Neue Medium"/>
              </a:defRPr>
            </a:lvl5pPr>
          </a:lstStyle>
          <a:p>
            <a:r>
              <a:t>“Citazione degna di nota”</a:t>
            </a:r>
          </a:p>
          <a:p>
            <a:pPr lvl="1"/>
            <a:endParaRPr/>
          </a:p>
          <a:p>
            <a:pPr lvl="2"/>
            <a:endParaRPr/>
          </a:p>
          <a:p>
            <a:pPr lvl="3"/>
            <a:endParaRPr/>
          </a:p>
          <a:p>
            <a:pPr lvl="4"/>
            <a:endParaRPr/>
          </a:p>
        </p:txBody>
      </p:sp>
      <p:sp>
        <p:nvSpPr>
          <p:cNvPr id="137" name="Numero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9103771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079F0-1BED-2E6D-343C-8B8D9CCEA5E3}"/>
              </a:ext>
            </a:extLst>
          </p:cNvPr>
          <p:cNvSpPr>
            <a:spLocks noGrp="1"/>
          </p:cNvSpPr>
          <p:nvPr>
            <p:ph type="title" hasCustomPrompt="1"/>
          </p:nvPr>
        </p:nvSpPr>
        <p:spPr>
          <a:xfrm>
            <a:off x="839788" y="365126"/>
            <a:ext cx="10515600" cy="1325563"/>
          </a:xfrm>
        </p:spPr>
        <p:txBody>
          <a:bodyPr/>
          <a:lstStyle/>
          <a:p>
            <a:r>
              <a:rPr lang="en-US" dirty="0"/>
              <a:t>CLICK TO EDIT MASTER TITLE STYLE</a:t>
            </a:r>
            <a:endParaRPr lang="en-SG" dirty="0"/>
          </a:p>
        </p:txBody>
      </p:sp>
      <p:sp>
        <p:nvSpPr>
          <p:cNvPr id="3" name="Text Placeholder 2">
            <a:extLst>
              <a:ext uri="{FF2B5EF4-FFF2-40B4-BE49-F238E27FC236}">
                <a16:creationId xmlns:a16="http://schemas.microsoft.com/office/drawing/2014/main" id="{0F428F19-91DE-E028-7E08-B85335959D63}"/>
              </a:ext>
            </a:extLst>
          </p:cNvPr>
          <p:cNvSpPr>
            <a:spLocks noGrp="1"/>
          </p:cNvSpPr>
          <p:nvPr>
            <p:ph type="body" idx="1"/>
          </p:nvPr>
        </p:nvSpPr>
        <p:spPr>
          <a:xfrm>
            <a:off x="839788" y="1681163"/>
            <a:ext cx="5157787" cy="823912"/>
          </a:xfrm>
        </p:spPr>
        <p:txBody>
          <a:bodyPr anchor="b"/>
          <a:lstStyle>
            <a:lvl1pPr marL="0" indent="0">
              <a:buNone/>
              <a:defRPr sz="2400" b="1"/>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22ED6E-D79D-72D5-E691-E17577C21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D09ABE8C-48B1-22CA-6DF8-5886DC15EE2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A744C9-8D84-18B2-B09E-2805DBC58BD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772D22FE-9815-FCE5-21C2-51F1BDAC978C}"/>
              </a:ext>
            </a:extLst>
          </p:cNvPr>
          <p:cNvSpPr>
            <a:spLocks noGrp="1"/>
          </p:cNvSpPr>
          <p:nvPr>
            <p:ph type="dt" sz="half" idx="10"/>
          </p:nvPr>
        </p:nvSpPr>
        <p:spPr/>
        <p:txBody>
          <a:bodyPr/>
          <a:lstStyle/>
          <a:p>
            <a:fld id="{097B66EC-B58E-42DD-8D3C-86171E733655}" type="datetimeFigureOut">
              <a:rPr lang="en-SG" smtClean="0"/>
              <a:t>5/11/2024</a:t>
            </a:fld>
            <a:endParaRPr lang="en-SG"/>
          </a:p>
        </p:txBody>
      </p:sp>
      <p:sp>
        <p:nvSpPr>
          <p:cNvPr id="8" name="Footer Placeholder 7">
            <a:extLst>
              <a:ext uri="{FF2B5EF4-FFF2-40B4-BE49-F238E27FC236}">
                <a16:creationId xmlns:a16="http://schemas.microsoft.com/office/drawing/2014/main" id="{A57594EB-591C-3201-1BDD-F070616AA424}"/>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6AB74031-75F3-1634-7FEA-FBA4B82DDA84}"/>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38730956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44" name="Ciotola di insalata con riso saltato, uova sode e bacchette"/>
          <p:cNvSpPr>
            <a:spLocks noGrp="1"/>
          </p:cNvSpPr>
          <p:nvPr>
            <p:ph type="pic" sz="quarter" idx="21"/>
          </p:nvPr>
        </p:nvSpPr>
        <p:spPr>
          <a:xfrm>
            <a:off x="7880350" y="508000"/>
            <a:ext cx="3719549" cy="2974839"/>
          </a:xfrm>
          <a:prstGeom prst="rect">
            <a:avLst/>
          </a:prstGeom>
        </p:spPr>
        <p:txBody>
          <a:bodyPr lIns="91439" tIns="45719" rIns="91439" bIns="45719">
            <a:noAutofit/>
          </a:bodyPr>
          <a:lstStyle/>
          <a:p>
            <a:endParaRPr/>
          </a:p>
        </p:txBody>
      </p:sp>
      <p:sp>
        <p:nvSpPr>
          <p:cNvPr id="145" name="Ciotola con frittelle al salmone, insalata e hummus "/>
          <p:cNvSpPr>
            <a:spLocks noGrp="1"/>
          </p:cNvSpPr>
          <p:nvPr>
            <p:ph type="pic" sz="half" idx="22"/>
          </p:nvPr>
        </p:nvSpPr>
        <p:spPr>
          <a:xfrm>
            <a:off x="6750050" y="1989138"/>
            <a:ext cx="5219700" cy="6075090"/>
          </a:xfrm>
          <a:prstGeom prst="rect">
            <a:avLst/>
          </a:prstGeom>
        </p:spPr>
        <p:txBody>
          <a:bodyPr lIns="91439" tIns="45719" rIns="91439" bIns="45719">
            <a:noAutofit/>
          </a:bodyPr>
          <a:lstStyle/>
          <a:p>
            <a:endParaRPr/>
          </a:p>
        </p:txBody>
      </p:sp>
      <p:sp>
        <p:nvSpPr>
          <p:cNvPr id="146" name="Pappardelle con burro al prezzemolo, nocciole tostate e scaglie di parmigiano"/>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47" name="Numero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20357210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62" name="Numero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79148366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D4F26-78DC-ABAC-6225-123835DD997F}"/>
              </a:ext>
            </a:extLst>
          </p:cNvPr>
          <p:cNvSpPr>
            <a:spLocks noGrp="1"/>
          </p:cNvSpPr>
          <p:nvPr>
            <p:ph type="title" hasCustomPrompt="1"/>
          </p:nvPr>
        </p:nvSpPr>
        <p:spPr/>
        <p:txBody>
          <a:bodyPr/>
          <a:lstStyle/>
          <a:p>
            <a:r>
              <a:rPr lang="en-US" dirty="0"/>
              <a:t>CLICK TO EDIT MASTER TITLE STYLE</a:t>
            </a:r>
            <a:endParaRPr lang="en-SG" dirty="0"/>
          </a:p>
        </p:txBody>
      </p:sp>
      <p:sp>
        <p:nvSpPr>
          <p:cNvPr id="3" name="Date Placeholder 2">
            <a:extLst>
              <a:ext uri="{FF2B5EF4-FFF2-40B4-BE49-F238E27FC236}">
                <a16:creationId xmlns:a16="http://schemas.microsoft.com/office/drawing/2014/main" id="{B8097CAC-7555-4E01-A3E1-5A7D153EA02C}"/>
              </a:ext>
            </a:extLst>
          </p:cNvPr>
          <p:cNvSpPr>
            <a:spLocks noGrp="1"/>
          </p:cNvSpPr>
          <p:nvPr>
            <p:ph type="dt" sz="half" idx="10"/>
          </p:nvPr>
        </p:nvSpPr>
        <p:spPr/>
        <p:txBody>
          <a:bodyPr/>
          <a:lstStyle/>
          <a:p>
            <a:fld id="{097B66EC-B58E-42DD-8D3C-86171E733655}" type="datetimeFigureOut">
              <a:rPr lang="en-SG" smtClean="0"/>
              <a:t>5/11/2024</a:t>
            </a:fld>
            <a:endParaRPr lang="en-SG"/>
          </a:p>
        </p:txBody>
      </p:sp>
      <p:sp>
        <p:nvSpPr>
          <p:cNvPr id="4" name="Footer Placeholder 3">
            <a:extLst>
              <a:ext uri="{FF2B5EF4-FFF2-40B4-BE49-F238E27FC236}">
                <a16:creationId xmlns:a16="http://schemas.microsoft.com/office/drawing/2014/main" id="{9FE0D66D-9831-BB6B-B303-73604BC3D0EE}"/>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AF22D601-118B-1C29-7B54-DC0A9F8D2FB9}"/>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632120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2B792-005F-11AC-548D-50FF25214954}"/>
              </a:ext>
            </a:extLst>
          </p:cNvPr>
          <p:cNvSpPr>
            <a:spLocks noGrp="1"/>
          </p:cNvSpPr>
          <p:nvPr>
            <p:ph type="dt" sz="half" idx="10"/>
          </p:nvPr>
        </p:nvSpPr>
        <p:spPr/>
        <p:txBody>
          <a:bodyPr/>
          <a:lstStyle/>
          <a:p>
            <a:fld id="{097B66EC-B58E-42DD-8D3C-86171E733655}" type="datetimeFigureOut">
              <a:rPr lang="en-SG" smtClean="0"/>
              <a:t>5/11/2024</a:t>
            </a:fld>
            <a:endParaRPr lang="en-SG"/>
          </a:p>
        </p:txBody>
      </p:sp>
      <p:sp>
        <p:nvSpPr>
          <p:cNvPr id="3" name="Footer Placeholder 2">
            <a:extLst>
              <a:ext uri="{FF2B5EF4-FFF2-40B4-BE49-F238E27FC236}">
                <a16:creationId xmlns:a16="http://schemas.microsoft.com/office/drawing/2014/main" id="{8AC7344E-8A06-F5A0-1A09-50787C8EBB27}"/>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5DC000F3-D039-9BDC-EC00-1B4539E9C914}"/>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44325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3E752-F24A-4CA8-5B12-6E9B8B574026}"/>
              </a:ext>
            </a:extLst>
          </p:cNvPr>
          <p:cNvSpPr>
            <a:spLocks noGrp="1"/>
          </p:cNvSpPr>
          <p:nvPr>
            <p:ph type="title" hasCustomPrompt="1"/>
          </p:nvPr>
        </p:nvSpPr>
        <p:spPr>
          <a:xfrm>
            <a:off x="839789" y="457200"/>
            <a:ext cx="3932237" cy="1600200"/>
          </a:xfrm>
        </p:spPr>
        <p:txBody>
          <a:bodyPr anchor="b"/>
          <a:lstStyle>
            <a:lvl1pPr>
              <a:defRPr sz="3200"/>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DC465F38-E620-C612-AA47-890FBDEDFD4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0628DF7D-1C4D-5149-90AF-55714ACA2ED5}"/>
              </a:ext>
            </a:extLst>
          </p:cNvPr>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005671-9E4C-2808-C0FF-754F72A9B0CD}"/>
              </a:ext>
            </a:extLst>
          </p:cNvPr>
          <p:cNvSpPr>
            <a:spLocks noGrp="1"/>
          </p:cNvSpPr>
          <p:nvPr>
            <p:ph type="dt" sz="half" idx="10"/>
          </p:nvPr>
        </p:nvSpPr>
        <p:spPr/>
        <p:txBody>
          <a:bodyPr/>
          <a:lstStyle/>
          <a:p>
            <a:fld id="{097B66EC-B58E-42DD-8D3C-86171E733655}" type="datetimeFigureOut">
              <a:rPr lang="en-SG" smtClean="0"/>
              <a:t>5/11/2024</a:t>
            </a:fld>
            <a:endParaRPr lang="en-SG"/>
          </a:p>
        </p:txBody>
      </p:sp>
      <p:sp>
        <p:nvSpPr>
          <p:cNvPr id="6" name="Footer Placeholder 5">
            <a:extLst>
              <a:ext uri="{FF2B5EF4-FFF2-40B4-BE49-F238E27FC236}">
                <a16:creationId xmlns:a16="http://schemas.microsoft.com/office/drawing/2014/main" id="{9BC835C8-7A59-789A-2D49-97B736592159}"/>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B2C953C9-6028-2802-936A-6836CCC63D4E}"/>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2614055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D30E7-2072-9BAD-3ABD-FC4FE77629DA}"/>
              </a:ext>
            </a:extLst>
          </p:cNvPr>
          <p:cNvSpPr>
            <a:spLocks noGrp="1"/>
          </p:cNvSpPr>
          <p:nvPr>
            <p:ph type="title" hasCustomPrompt="1"/>
          </p:nvPr>
        </p:nvSpPr>
        <p:spPr>
          <a:xfrm>
            <a:off x="839789" y="457200"/>
            <a:ext cx="3932237" cy="1600200"/>
          </a:xfrm>
        </p:spPr>
        <p:txBody>
          <a:bodyPr anchor="b"/>
          <a:lstStyle>
            <a:lvl1pPr>
              <a:defRPr sz="3200"/>
            </a:lvl1pPr>
          </a:lstStyle>
          <a:p>
            <a:r>
              <a:rPr lang="en-US" dirty="0"/>
              <a:t>CLICK TO EDIT MASTER TITLE STYLE</a:t>
            </a:r>
            <a:endParaRPr lang="en-SG" dirty="0"/>
          </a:p>
        </p:txBody>
      </p:sp>
      <p:sp>
        <p:nvSpPr>
          <p:cNvPr id="3" name="Picture Placeholder 2">
            <a:extLst>
              <a:ext uri="{FF2B5EF4-FFF2-40B4-BE49-F238E27FC236}">
                <a16:creationId xmlns:a16="http://schemas.microsoft.com/office/drawing/2014/main" id="{F38E7C37-4668-E694-7F82-8F33031F9438}"/>
              </a:ext>
            </a:extLst>
          </p:cNvPr>
          <p:cNvSpPr>
            <a:spLocks noGrp="1"/>
          </p:cNvSpPr>
          <p:nvPr>
            <p:ph type="pic" idx="1"/>
          </p:nvPr>
        </p:nvSpPr>
        <p:spPr>
          <a:xfrm>
            <a:off x="5183188" y="987426"/>
            <a:ext cx="6172200" cy="4873625"/>
          </a:xfrm>
        </p:spPr>
        <p:txBody>
          <a:bodyPr/>
          <a:lstStyle>
            <a:lvl1pPr marL="0" indent="0">
              <a:buNone/>
              <a:defRPr sz="3200"/>
            </a:lvl1pPr>
            <a:lvl2pPr marL="457179" indent="0">
              <a:buNone/>
              <a:defRPr sz="2800"/>
            </a:lvl2pPr>
            <a:lvl3pPr marL="914358" indent="0">
              <a:buNone/>
              <a:defRPr sz="2400"/>
            </a:lvl3pPr>
            <a:lvl4pPr marL="1371536" indent="0">
              <a:buNone/>
              <a:defRPr sz="2000"/>
            </a:lvl4pPr>
            <a:lvl5pPr marL="1828715" indent="0">
              <a:buNone/>
              <a:defRPr sz="2000"/>
            </a:lvl5pPr>
            <a:lvl6pPr marL="2285894" indent="0">
              <a:buNone/>
              <a:defRPr sz="2000"/>
            </a:lvl6pPr>
            <a:lvl7pPr marL="2743073" indent="0">
              <a:buNone/>
              <a:defRPr sz="2000"/>
            </a:lvl7pPr>
            <a:lvl8pPr marL="3200252" indent="0">
              <a:buNone/>
              <a:defRPr sz="2000"/>
            </a:lvl8pPr>
            <a:lvl9pPr marL="3657430" indent="0">
              <a:buNone/>
              <a:defRPr sz="2000"/>
            </a:lvl9pPr>
          </a:lstStyle>
          <a:p>
            <a:r>
              <a:rPr lang="en-US"/>
              <a:t>Click icon to add picture</a:t>
            </a:r>
            <a:endParaRPr lang="en-SG"/>
          </a:p>
        </p:txBody>
      </p:sp>
      <p:sp>
        <p:nvSpPr>
          <p:cNvPr id="4" name="Text Placeholder 3">
            <a:extLst>
              <a:ext uri="{FF2B5EF4-FFF2-40B4-BE49-F238E27FC236}">
                <a16:creationId xmlns:a16="http://schemas.microsoft.com/office/drawing/2014/main" id="{ED78140F-BA42-6D78-76A3-FAEB725561FA}"/>
              </a:ext>
            </a:extLst>
          </p:cNvPr>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B0BF9F-F6DB-C69B-2C18-1593AA28CC02}"/>
              </a:ext>
            </a:extLst>
          </p:cNvPr>
          <p:cNvSpPr>
            <a:spLocks noGrp="1"/>
          </p:cNvSpPr>
          <p:nvPr>
            <p:ph type="dt" sz="half" idx="10"/>
          </p:nvPr>
        </p:nvSpPr>
        <p:spPr/>
        <p:txBody>
          <a:bodyPr/>
          <a:lstStyle/>
          <a:p>
            <a:fld id="{097B66EC-B58E-42DD-8D3C-86171E733655}" type="datetimeFigureOut">
              <a:rPr lang="en-SG" smtClean="0"/>
              <a:t>5/11/2024</a:t>
            </a:fld>
            <a:endParaRPr lang="en-SG"/>
          </a:p>
        </p:txBody>
      </p:sp>
      <p:sp>
        <p:nvSpPr>
          <p:cNvPr id="6" name="Footer Placeholder 5">
            <a:extLst>
              <a:ext uri="{FF2B5EF4-FFF2-40B4-BE49-F238E27FC236}">
                <a16:creationId xmlns:a16="http://schemas.microsoft.com/office/drawing/2014/main" id="{792960F4-7A59-7962-ED15-D2AB7D0A88C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8EF0C809-7066-6A01-A704-6B4D228518AF}"/>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880704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6.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5.jpg"/><Relationship Id="rId2" Type="http://schemas.openxmlformats.org/officeDocument/2006/relationships/slideLayout" Target="../slideLayouts/slideLayout38.xml"/><Relationship Id="rId16"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2E19D5-FCB7-6B6E-EAD4-212F61E69B3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SG" dirty="0"/>
          </a:p>
        </p:txBody>
      </p:sp>
      <p:sp>
        <p:nvSpPr>
          <p:cNvPr id="3" name="Text Placeholder 2">
            <a:extLst>
              <a:ext uri="{FF2B5EF4-FFF2-40B4-BE49-F238E27FC236}">
                <a16:creationId xmlns:a16="http://schemas.microsoft.com/office/drawing/2014/main" id="{8368DEF7-7789-7A10-B3FC-6C3DF3BC5C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dirty="0"/>
          </a:p>
        </p:txBody>
      </p:sp>
      <p:sp>
        <p:nvSpPr>
          <p:cNvPr id="4" name="Date Placeholder 3">
            <a:extLst>
              <a:ext uri="{FF2B5EF4-FFF2-40B4-BE49-F238E27FC236}">
                <a16:creationId xmlns:a16="http://schemas.microsoft.com/office/drawing/2014/main" id="{4888DACF-2DDF-05C3-DDDE-19A8C1DC196A}"/>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7B66EC-B58E-42DD-8D3C-86171E733655}" type="datetimeFigureOut">
              <a:rPr lang="en-SG" smtClean="0"/>
              <a:t>5/11/2024</a:t>
            </a:fld>
            <a:endParaRPr lang="en-SG"/>
          </a:p>
        </p:txBody>
      </p:sp>
      <p:sp>
        <p:nvSpPr>
          <p:cNvPr id="5" name="Footer Placeholder 4">
            <a:extLst>
              <a:ext uri="{FF2B5EF4-FFF2-40B4-BE49-F238E27FC236}">
                <a16:creationId xmlns:a16="http://schemas.microsoft.com/office/drawing/2014/main" id="{C51DE885-F08A-5D12-31CA-C046A06DAC0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BA7CA3B2-E275-EC12-E5D4-6A02CCEDFF4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B0D97-E83E-460B-AC8A-5B775338F78E}" type="slidenum">
              <a:rPr lang="en-SG" smtClean="0"/>
              <a:t>‹Nº›</a:t>
            </a:fld>
            <a:endParaRPr lang="en-SG"/>
          </a:p>
        </p:txBody>
      </p:sp>
      <p:pic>
        <p:nvPicPr>
          <p:cNvPr id="7" name="Google Shape;313;p1">
            <a:extLst>
              <a:ext uri="{FF2B5EF4-FFF2-40B4-BE49-F238E27FC236}">
                <a16:creationId xmlns:a16="http://schemas.microsoft.com/office/drawing/2014/main" id="{D03CC22A-C232-C210-7A46-A2337006365B}"/>
              </a:ext>
            </a:extLst>
          </p:cNvPr>
          <p:cNvPicPr preferRelativeResize="0">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11544920" y="6359274"/>
            <a:ext cx="532160" cy="314655"/>
          </a:xfrm>
          <a:prstGeom prst="rect">
            <a:avLst/>
          </a:prstGeom>
          <a:noFill/>
          <a:ln>
            <a:noFill/>
          </a:ln>
        </p:spPr>
      </p:pic>
    </p:spTree>
    <p:extLst>
      <p:ext uri="{BB962C8B-B14F-4D97-AF65-F5344CB8AC3E}">
        <p14:creationId xmlns:p14="http://schemas.microsoft.com/office/powerpoint/2010/main" val="11321809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1" r:id="rId14"/>
    <p:sldLayoutId id="2147483682" r:id="rId15"/>
    <p:sldLayoutId id="2147483683" r:id="rId16"/>
    <p:sldLayoutId id="2147483684" r:id="rId17"/>
    <p:sldLayoutId id="2147483685" r:id="rId18"/>
    <p:sldLayoutId id="2147483689" r:id="rId19"/>
    <p:sldLayoutId id="2147483690" r:id="rId20"/>
    <p:sldLayoutId id="2147483691" r:id="rId21"/>
    <p:sldLayoutId id="2147483692" r:id="rId22"/>
    <p:sldLayoutId id="2147483693" r:id="rId23"/>
    <p:sldLayoutId id="2147483694" r:id="rId24"/>
  </p:sldLayoutIdLst>
  <p:txStyles>
    <p:titleStyle>
      <a:lvl1pPr algn="l" defTabSz="914358" rtl="0" eaLnBrk="1" latinLnBrk="0" hangingPunct="1">
        <a:lnSpc>
          <a:spcPct val="90000"/>
        </a:lnSpc>
        <a:spcBef>
          <a:spcPct val="0"/>
        </a:spcBef>
        <a:buNone/>
        <a:defRPr sz="4400" kern="1200" spc="300">
          <a:solidFill>
            <a:schemeClr val="accent4"/>
          </a:solidFill>
          <a:latin typeface="+mj-lt"/>
          <a:ea typeface="+mj-ea"/>
          <a:cs typeface="+mj-cs"/>
        </a:defRPr>
      </a:lvl1pPr>
    </p:titleStyle>
    <p:bodyStyle>
      <a:lvl1pPr marL="228589" indent="-228589" algn="l" defTabSz="914358" rtl="0" eaLnBrk="1" latinLnBrk="0" hangingPunct="1">
        <a:lnSpc>
          <a:spcPct val="90000"/>
        </a:lnSpc>
        <a:spcBef>
          <a:spcPts val="1000"/>
        </a:spcBef>
        <a:buFont typeface="Arial" panose="020B0604020202020204" pitchFamily="34" charset="0"/>
        <a:buChar char="•"/>
        <a:defRPr sz="2800" kern="1200">
          <a:solidFill>
            <a:schemeClr val="bg1"/>
          </a:solidFill>
          <a:latin typeface="+mj-lt"/>
          <a:ea typeface="+mn-ea"/>
          <a:cs typeface="+mn-cs"/>
        </a:defRPr>
      </a:lvl1pPr>
      <a:lvl2pPr marL="685768" indent="-228589" algn="l" defTabSz="914358" rtl="0" eaLnBrk="1" latinLnBrk="0" hangingPunct="1">
        <a:lnSpc>
          <a:spcPct val="90000"/>
        </a:lnSpc>
        <a:spcBef>
          <a:spcPts val="500"/>
        </a:spcBef>
        <a:buFont typeface="Arial" panose="020B0604020202020204" pitchFamily="34" charset="0"/>
        <a:buChar char="•"/>
        <a:defRPr sz="2400" kern="1200">
          <a:solidFill>
            <a:schemeClr val="bg1"/>
          </a:solidFill>
          <a:latin typeface="+mj-lt"/>
          <a:ea typeface="+mn-ea"/>
          <a:cs typeface="+mn-cs"/>
        </a:defRPr>
      </a:lvl2pPr>
      <a:lvl3pPr marL="1142947" indent="-228589" algn="l" defTabSz="914358" rtl="0" eaLnBrk="1" latinLnBrk="0" hangingPunct="1">
        <a:lnSpc>
          <a:spcPct val="90000"/>
        </a:lnSpc>
        <a:spcBef>
          <a:spcPts val="500"/>
        </a:spcBef>
        <a:buFont typeface="Arial" panose="020B0604020202020204" pitchFamily="34" charset="0"/>
        <a:buChar char="•"/>
        <a:defRPr sz="2000" kern="1200">
          <a:solidFill>
            <a:schemeClr val="bg1"/>
          </a:solidFill>
          <a:latin typeface="+mj-lt"/>
          <a:ea typeface="+mn-ea"/>
          <a:cs typeface="+mn-cs"/>
        </a:defRPr>
      </a:lvl3pPr>
      <a:lvl4pPr marL="1600126" indent="-228589" algn="l" defTabSz="914358"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305" indent="-228589" algn="l" defTabSz="914358"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483"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62"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41"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20"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sp>
        <p:nvSpPr>
          <p:cNvPr id="2" name="Corpo livello uno…"/>
          <p:cNvSpPr txBox="1">
            <a:spLocks noGrp="1"/>
          </p:cNvSpPr>
          <p:nvPr>
            <p:ph type="body" idx="1"/>
          </p:nvPr>
        </p:nvSpPr>
        <p:spPr>
          <a:xfrm>
            <a:off x="736601" y="965201"/>
            <a:ext cx="10718800" cy="492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Corpo livello uno</a:t>
            </a:r>
          </a:p>
          <a:p>
            <a:pPr lvl="1"/>
            <a:r>
              <a:t>Corpo livello due</a:t>
            </a:r>
          </a:p>
          <a:p>
            <a:pPr lvl="2"/>
            <a:r>
              <a:t>Corpo livello tre</a:t>
            </a:r>
          </a:p>
          <a:p>
            <a:pPr lvl="3"/>
            <a:r>
              <a:t>Corpo livello quattro</a:t>
            </a:r>
          </a:p>
          <a:p>
            <a:pPr lvl="4"/>
            <a:r>
              <a:t>Corpo livello cinque</a:t>
            </a:r>
          </a:p>
        </p:txBody>
      </p:sp>
      <p:sp>
        <p:nvSpPr>
          <p:cNvPr id="3" name="Titolo Testo"/>
          <p:cNvSpPr txBox="1">
            <a:spLocks noGrp="1"/>
          </p:cNvSpPr>
          <p:nvPr>
            <p:ph type="title"/>
          </p:nvPr>
        </p:nvSpPr>
        <p:spPr>
          <a:xfrm>
            <a:off x="1826683" y="1371601"/>
            <a:ext cx="9753601" cy="465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Titolo Testo</a:t>
            </a:r>
          </a:p>
        </p:txBody>
      </p:sp>
      <p:sp>
        <p:nvSpPr>
          <p:cNvPr id="4" name="Numero diapositiva"/>
          <p:cNvSpPr txBox="1">
            <a:spLocks noGrp="1"/>
          </p:cNvSpPr>
          <p:nvPr>
            <p:ph type="sldNum" sz="quarter" idx="2"/>
          </p:nvPr>
        </p:nvSpPr>
        <p:spPr>
          <a:xfrm>
            <a:off x="11740649" y="6537430"/>
            <a:ext cx="304572" cy="241092"/>
          </a:xfrm>
          <a:prstGeom prst="rect">
            <a:avLst/>
          </a:prstGeom>
          <a:ln w="12700">
            <a:miter lim="400000"/>
          </a:ln>
        </p:spPr>
        <p:txBody>
          <a:bodyPr wrap="none" lIns="50800" tIns="50800" rIns="50800" bIns="50800" anchor="ctr">
            <a:spAutoFit/>
          </a:bodyPr>
          <a:lstStyle>
            <a:lvl1pPr algn="r">
              <a:defRPr sz="900" b="1">
                <a:solidFill>
                  <a:srgbClr val="FFFFFF">
                    <a:alpha val="70000"/>
                  </a:srgbClr>
                </a:solidFill>
                <a:latin typeface="+mj-lt"/>
                <a:ea typeface="+mj-ea"/>
                <a:cs typeface="+mj-cs"/>
                <a:sym typeface="Helvetica Neue"/>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2403370143"/>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ransition spd="med"/>
  <p:txStyles>
    <p:titleStyle>
      <a:lvl1pPr marL="0" marR="0" indent="0" algn="l" defTabSz="412731" rtl="0" latinLnBrk="0">
        <a:lnSpc>
          <a:spcPct val="100000"/>
        </a:lnSpc>
        <a:spcBef>
          <a:spcPts val="0"/>
        </a:spcBef>
        <a:spcAft>
          <a:spcPts val="0"/>
        </a:spcAft>
        <a:buClrTx/>
        <a:buSzTx/>
        <a:buFontTx/>
        <a:buNone/>
        <a:tabLst/>
        <a:defRPr sz="5000" b="0" i="0" u="none" strike="noStrike" cap="none" spc="0" baseline="0">
          <a:solidFill>
            <a:srgbClr val="FFFFFF"/>
          </a:solidFill>
          <a:effectLst>
            <a:outerShdw blurRad="50800" dist="38100" dir="5400000" rotWithShape="0">
              <a:srgbClr val="000000"/>
            </a:outerShdw>
          </a:effectLst>
          <a:uFillTx/>
          <a:latin typeface="Helvetica Neue Light"/>
          <a:ea typeface="Helvetica Neue Light"/>
          <a:cs typeface="Helvetica Neue Light"/>
          <a:sym typeface="Helvetica Neue Light"/>
        </a:defRPr>
      </a:lvl1pPr>
      <a:lvl2pPr marL="0" marR="0" indent="0" algn="l" defTabSz="412731" rtl="0" latinLnBrk="0">
        <a:lnSpc>
          <a:spcPct val="100000"/>
        </a:lnSpc>
        <a:spcBef>
          <a:spcPts val="0"/>
        </a:spcBef>
        <a:spcAft>
          <a:spcPts val="0"/>
        </a:spcAft>
        <a:buClrTx/>
        <a:buSzTx/>
        <a:buFontTx/>
        <a:buNone/>
        <a:tabLst/>
        <a:defRPr sz="5000" b="0" i="0" u="none" strike="noStrike" cap="none" spc="0" baseline="0">
          <a:solidFill>
            <a:srgbClr val="FFFFFF"/>
          </a:solidFill>
          <a:effectLst>
            <a:outerShdw blurRad="50800" dist="38100" dir="5400000" rotWithShape="0">
              <a:srgbClr val="000000"/>
            </a:outerShdw>
          </a:effectLst>
          <a:uFillTx/>
          <a:latin typeface="Helvetica Neue Light"/>
          <a:ea typeface="Helvetica Neue Light"/>
          <a:cs typeface="Helvetica Neue Light"/>
          <a:sym typeface="Helvetica Neue Light"/>
        </a:defRPr>
      </a:lvl2pPr>
      <a:lvl3pPr marL="0" marR="0" indent="0" algn="l" defTabSz="412731" rtl="0" latinLnBrk="0">
        <a:lnSpc>
          <a:spcPct val="100000"/>
        </a:lnSpc>
        <a:spcBef>
          <a:spcPts val="0"/>
        </a:spcBef>
        <a:spcAft>
          <a:spcPts val="0"/>
        </a:spcAft>
        <a:buClrTx/>
        <a:buSzTx/>
        <a:buFontTx/>
        <a:buNone/>
        <a:tabLst/>
        <a:defRPr sz="5000" b="0" i="0" u="none" strike="noStrike" cap="none" spc="0" baseline="0">
          <a:solidFill>
            <a:srgbClr val="FFFFFF"/>
          </a:solidFill>
          <a:effectLst>
            <a:outerShdw blurRad="50800" dist="38100" dir="5400000" rotWithShape="0">
              <a:srgbClr val="000000"/>
            </a:outerShdw>
          </a:effectLst>
          <a:uFillTx/>
          <a:latin typeface="Helvetica Neue Light"/>
          <a:ea typeface="Helvetica Neue Light"/>
          <a:cs typeface="Helvetica Neue Light"/>
          <a:sym typeface="Helvetica Neue Light"/>
        </a:defRPr>
      </a:lvl3pPr>
      <a:lvl4pPr marL="0" marR="0" indent="0" algn="l" defTabSz="412731" rtl="0" latinLnBrk="0">
        <a:lnSpc>
          <a:spcPct val="100000"/>
        </a:lnSpc>
        <a:spcBef>
          <a:spcPts val="0"/>
        </a:spcBef>
        <a:spcAft>
          <a:spcPts val="0"/>
        </a:spcAft>
        <a:buClrTx/>
        <a:buSzTx/>
        <a:buFontTx/>
        <a:buNone/>
        <a:tabLst/>
        <a:defRPr sz="5000" b="0" i="0" u="none" strike="noStrike" cap="none" spc="0" baseline="0">
          <a:solidFill>
            <a:srgbClr val="FFFFFF"/>
          </a:solidFill>
          <a:effectLst>
            <a:outerShdw blurRad="50800" dist="38100" dir="5400000" rotWithShape="0">
              <a:srgbClr val="000000"/>
            </a:outerShdw>
          </a:effectLst>
          <a:uFillTx/>
          <a:latin typeface="Helvetica Neue Light"/>
          <a:ea typeface="Helvetica Neue Light"/>
          <a:cs typeface="Helvetica Neue Light"/>
          <a:sym typeface="Helvetica Neue Light"/>
        </a:defRPr>
      </a:lvl4pPr>
      <a:lvl5pPr marL="0" marR="0" indent="0" algn="l" defTabSz="412731" rtl="0" latinLnBrk="0">
        <a:lnSpc>
          <a:spcPct val="100000"/>
        </a:lnSpc>
        <a:spcBef>
          <a:spcPts val="0"/>
        </a:spcBef>
        <a:spcAft>
          <a:spcPts val="0"/>
        </a:spcAft>
        <a:buClrTx/>
        <a:buSzTx/>
        <a:buFontTx/>
        <a:buNone/>
        <a:tabLst/>
        <a:defRPr sz="5000" b="0" i="0" u="none" strike="noStrike" cap="none" spc="0" baseline="0">
          <a:solidFill>
            <a:srgbClr val="FFFFFF"/>
          </a:solidFill>
          <a:effectLst>
            <a:outerShdw blurRad="50800" dist="38100" dir="5400000" rotWithShape="0">
              <a:srgbClr val="000000"/>
            </a:outerShdw>
          </a:effectLst>
          <a:uFillTx/>
          <a:latin typeface="Helvetica Neue Light"/>
          <a:ea typeface="Helvetica Neue Light"/>
          <a:cs typeface="Helvetica Neue Light"/>
          <a:sym typeface="Helvetica Neue Light"/>
        </a:defRPr>
      </a:lvl5pPr>
      <a:lvl6pPr marL="0" marR="0" indent="0" algn="l" defTabSz="412731" rtl="0" latinLnBrk="0">
        <a:lnSpc>
          <a:spcPct val="100000"/>
        </a:lnSpc>
        <a:spcBef>
          <a:spcPts val="0"/>
        </a:spcBef>
        <a:spcAft>
          <a:spcPts val="0"/>
        </a:spcAft>
        <a:buClrTx/>
        <a:buSzTx/>
        <a:buFontTx/>
        <a:buNone/>
        <a:tabLst/>
        <a:defRPr sz="5000" b="0" i="0" u="none" strike="noStrike" cap="none" spc="0" baseline="0">
          <a:solidFill>
            <a:srgbClr val="FFFFFF"/>
          </a:solidFill>
          <a:effectLst>
            <a:outerShdw blurRad="50800" dist="38100" dir="5400000" rotWithShape="0">
              <a:srgbClr val="000000"/>
            </a:outerShdw>
          </a:effectLst>
          <a:uFillTx/>
          <a:latin typeface="Helvetica Neue Light"/>
          <a:ea typeface="Helvetica Neue Light"/>
          <a:cs typeface="Helvetica Neue Light"/>
          <a:sym typeface="Helvetica Neue Light"/>
        </a:defRPr>
      </a:lvl6pPr>
      <a:lvl7pPr marL="0" marR="0" indent="0" algn="l" defTabSz="412731" rtl="0" latinLnBrk="0">
        <a:lnSpc>
          <a:spcPct val="100000"/>
        </a:lnSpc>
        <a:spcBef>
          <a:spcPts val="0"/>
        </a:spcBef>
        <a:spcAft>
          <a:spcPts val="0"/>
        </a:spcAft>
        <a:buClrTx/>
        <a:buSzTx/>
        <a:buFontTx/>
        <a:buNone/>
        <a:tabLst/>
        <a:defRPr sz="5000" b="0" i="0" u="none" strike="noStrike" cap="none" spc="0" baseline="0">
          <a:solidFill>
            <a:srgbClr val="FFFFFF"/>
          </a:solidFill>
          <a:effectLst>
            <a:outerShdw blurRad="50800" dist="38100" dir="5400000" rotWithShape="0">
              <a:srgbClr val="000000"/>
            </a:outerShdw>
          </a:effectLst>
          <a:uFillTx/>
          <a:latin typeface="Helvetica Neue Light"/>
          <a:ea typeface="Helvetica Neue Light"/>
          <a:cs typeface="Helvetica Neue Light"/>
          <a:sym typeface="Helvetica Neue Light"/>
        </a:defRPr>
      </a:lvl7pPr>
      <a:lvl8pPr marL="0" marR="0" indent="0" algn="l" defTabSz="412731" rtl="0" latinLnBrk="0">
        <a:lnSpc>
          <a:spcPct val="100000"/>
        </a:lnSpc>
        <a:spcBef>
          <a:spcPts val="0"/>
        </a:spcBef>
        <a:spcAft>
          <a:spcPts val="0"/>
        </a:spcAft>
        <a:buClrTx/>
        <a:buSzTx/>
        <a:buFontTx/>
        <a:buNone/>
        <a:tabLst/>
        <a:defRPr sz="5000" b="0" i="0" u="none" strike="noStrike" cap="none" spc="0" baseline="0">
          <a:solidFill>
            <a:srgbClr val="FFFFFF"/>
          </a:solidFill>
          <a:effectLst>
            <a:outerShdw blurRad="50800" dist="38100" dir="5400000" rotWithShape="0">
              <a:srgbClr val="000000"/>
            </a:outerShdw>
          </a:effectLst>
          <a:uFillTx/>
          <a:latin typeface="Helvetica Neue Light"/>
          <a:ea typeface="Helvetica Neue Light"/>
          <a:cs typeface="Helvetica Neue Light"/>
          <a:sym typeface="Helvetica Neue Light"/>
        </a:defRPr>
      </a:lvl8pPr>
      <a:lvl9pPr marL="0" marR="0" indent="0" algn="l" defTabSz="412731" rtl="0" latinLnBrk="0">
        <a:lnSpc>
          <a:spcPct val="100000"/>
        </a:lnSpc>
        <a:spcBef>
          <a:spcPts val="0"/>
        </a:spcBef>
        <a:spcAft>
          <a:spcPts val="0"/>
        </a:spcAft>
        <a:buClrTx/>
        <a:buSzTx/>
        <a:buFontTx/>
        <a:buNone/>
        <a:tabLst/>
        <a:defRPr sz="5000" b="0" i="0" u="none" strike="noStrike" cap="none" spc="0" baseline="0">
          <a:solidFill>
            <a:srgbClr val="FFFFFF"/>
          </a:solidFill>
          <a:effectLst>
            <a:outerShdw blurRad="50800" dist="38100" dir="5400000" rotWithShape="0">
              <a:srgbClr val="000000"/>
            </a:outerShdw>
          </a:effectLst>
          <a:uFillTx/>
          <a:latin typeface="Helvetica Neue Light"/>
          <a:ea typeface="Helvetica Neue Light"/>
          <a:cs typeface="Helvetica Neue Light"/>
          <a:sym typeface="Helvetica Neue Light"/>
        </a:defRPr>
      </a:lvl9pPr>
    </p:titleStyle>
    <p:bodyStyle>
      <a:lvl1pPr marL="444480" marR="0" indent="-444480" algn="l" defTabSz="412731" rtl="0" latinLnBrk="0">
        <a:lnSpc>
          <a:spcPct val="100000"/>
        </a:lnSpc>
        <a:spcBef>
          <a:spcPts val="2550"/>
        </a:spcBef>
        <a:spcAft>
          <a:spcPts val="0"/>
        </a:spcAft>
        <a:buClrTx/>
        <a:buSzPct val="30000"/>
        <a:buFontTx/>
        <a:buBlip>
          <a:blip r:embed="rId15"/>
        </a:buBlip>
        <a:tabLst/>
        <a:defRPr sz="3500" b="1" i="0" u="none" strike="noStrike" cap="none" spc="0" baseline="0">
          <a:solidFill>
            <a:srgbClr val="FFFFFF"/>
          </a:solidFill>
          <a:effectLst>
            <a:outerShdw blurRad="50800" dist="38100" dir="5400000" rotWithShape="0">
              <a:srgbClr val="000000"/>
            </a:outerShdw>
          </a:effectLst>
          <a:uFillTx/>
          <a:latin typeface="+mj-lt"/>
          <a:ea typeface="+mj-ea"/>
          <a:cs typeface="+mj-cs"/>
          <a:sym typeface="Helvetica Neue"/>
        </a:defRPr>
      </a:lvl1pPr>
      <a:lvl2pPr marL="761965" marR="0" indent="-444480" algn="l" defTabSz="412731" rtl="0" latinLnBrk="0">
        <a:lnSpc>
          <a:spcPct val="100000"/>
        </a:lnSpc>
        <a:spcBef>
          <a:spcPts val="2550"/>
        </a:spcBef>
        <a:spcAft>
          <a:spcPts val="0"/>
        </a:spcAft>
        <a:buClrTx/>
        <a:buSzPct val="30000"/>
        <a:buFontTx/>
        <a:buBlip>
          <a:blip r:embed="rId15"/>
        </a:buBlip>
        <a:tabLst/>
        <a:defRPr sz="3500" b="1" i="0" u="none" strike="noStrike" cap="none" spc="0" baseline="0">
          <a:solidFill>
            <a:srgbClr val="FFFFFF"/>
          </a:solidFill>
          <a:effectLst>
            <a:outerShdw blurRad="50800" dist="38100" dir="5400000" rotWithShape="0">
              <a:srgbClr val="000000"/>
            </a:outerShdw>
          </a:effectLst>
          <a:uFillTx/>
          <a:latin typeface="+mj-lt"/>
          <a:ea typeface="+mj-ea"/>
          <a:cs typeface="+mj-cs"/>
          <a:sym typeface="Helvetica Neue"/>
        </a:defRPr>
      </a:lvl2pPr>
      <a:lvl3pPr marL="1079450" marR="0" indent="-444480" algn="l" defTabSz="412731" rtl="0" latinLnBrk="0">
        <a:lnSpc>
          <a:spcPct val="100000"/>
        </a:lnSpc>
        <a:spcBef>
          <a:spcPts val="2550"/>
        </a:spcBef>
        <a:spcAft>
          <a:spcPts val="0"/>
        </a:spcAft>
        <a:buClrTx/>
        <a:buSzPct val="30000"/>
        <a:buFontTx/>
        <a:buBlip>
          <a:blip r:embed="rId15"/>
        </a:buBlip>
        <a:tabLst/>
        <a:defRPr sz="3500" b="1" i="0" u="none" strike="noStrike" cap="none" spc="0" baseline="0">
          <a:solidFill>
            <a:srgbClr val="FFFFFF"/>
          </a:solidFill>
          <a:effectLst>
            <a:outerShdw blurRad="50800" dist="38100" dir="5400000" rotWithShape="0">
              <a:srgbClr val="000000"/>
            </a:outerShdw>
          </a:effectLst>
          <a:uFillTx/>
          <a:latin typeface="+mj-lt"/>
          <a:ea typeface="+mj-ea"/>
          <a:cs typeface="+mj-cs"/>
          <a:sym typeface="Helvetica Neue"/>
        </a:defRPr>
      </a:lvl3pPr>
      <a:lvl4pPr marL="1396935" marR="0" indent="-444480" algn="l" defTabSz="412731" rtl="0" latinLnBrk="0">
        <a:lnSpc>
          <a:spcPct val="100000"/>
        </a:lnSpc>
        <a:spcBef>
          <a:spcPts val="2550"/>
        </a:spcBef>
        <a:spcAft>
          <a:spcPts val="0"/>
        </a:spcAft>
        <a:buClrTx/>
        <a:buSzPct val="30000"/>
        <a:buFontTx/>
        <a:buBlip>
          <a:blip r:embed="rId15"/>
        </a:buBlip>
        <a:tabLst/>
        <a:defRPr sz="3500" b="1" i="0" u="none" strike="noStrike" cap="none" spc="0" baseline="0">
          <a:solidFill>
            <a:srgbClr val="FFFFFF"/>
          </a:solidFill>
          <a:effectLst>
            <a:outerShdw blurRad="50800" dist="38100" dir="5400000" rotWithShape="0">
              <a:srgbClr val="000000"/>
            </a:outerShdw>
          </a:effectLst>
          <a:uFillTx/>
          <a:latin typeface="+mj-lt"/>
          <a:ea typeface="+mj-ea"/>
          <a:cs typeface="+mj-cs"/>
          <a:sym typeface="Helvetica Neue"/>
        </a:defRPr>
      </a:lvl4pPr>
      <a:lvl5pPr marL="1714421" marR="0" indent="-444480" algn="l" defTabSz="412731" rtl="0" latinLnBrk="0">
        <a:lnSpc>
          <a:spcPct val="100000"/>
        </a:lnSpc>
        <a:spcBef>
          <a:spcPts val="2550"/>
        </a:spcBef>
        <a:spcAft>
          <a:spcPts val="0"/>
        </a:spcAft>
        <a:buClrTx/>
        <a:buSzPct val="30000"/>
        <a:buFontTx/>
        <a:buBlip>
          <a:blip r:embed="rId15"/>
        </a:buBlip>
        <a:tabLst/>
        <a:defRPr sz="3500" b="1" i="0" u="none" strike="noStrike" cap="none" spc="0" baseline="0">
          <a:solidFill>
            <a:srgbClr val="FFFFFF"/>
          </a:solidFill>
          <a:effectLst>
            <a:outerShdw blurRad="50800" dist="38100" dir="5400000" rotWithShape="0">
              <a:srgbClr val="000000"/>
            </a:outerShdw>
          </a:effectLst>
          <a:uFillTx/>
          <a:latin typeface="+mj-lt"/>
          <a:ea typeface="+mj-ea"/>
          <a:cs typeface="+mj-cs"/>
          <a:sym typeface="Helvetica Neue"/>
        </a:defRPr>
      </a:lvl5pPr>
      <a:lvl6pPr marL="2031906" marR="0" indent="-444480" algn="l" defTabSz="412731" rtl="0" latinLnBrk="0">
        <a:lnSpc>
          <a:spcPct val="100000"/>
        </a:lnSpc>
        <a:spcBef>
          <a:spcPts val="2550"/>
        </a:spcBef>
        <a:spcAft>
          <a:spcPts val="0"/>
        </a:spcAft>
        <a:buClrTx/>
        <a:buSzPct val="30000"/>
        <a:buFontTx/>
        <a:buBlip>
          <a:blip r:embed="rId15"/>
        </a:buBlip>
        <a:tabLst/>
        <a:defRPr sz="3500" b="1" i="0" u="none" strike="noStrike" cap="none" spc="0" baseline="0">
          <a:solidFill>
            <a:srgbClr val="FFFFFF"/>
          </a:solidFill>
          <a:effectLst>
            <a:outerShdw blurRad="50800" dist="38100" dir="5400000" rotWithShape="0">
              <a:srgbClr val="000000"/>
            </a:outerShdw>
          </a:effectLst>
          <a:uFillTx/>
          <a:latin typeface="+mj-lt"/>
          <a:ea typeface="+mj-ea"/>
          <a:cs typeface="+mj-cs"/>
          <a:sym typeface="Helvetica Neue"/>
        </a:defRPr>
      </a:lvl6pPr>
      <a:lvl7pPr marL="2349391" marR="0" indent="-444480" algn="l" defTabSz="412731" rtl="0" latinLnBrk="0">
        <a:lnSpc>
          <a:spcPct val="100000"/>
        </a:lnSpc>
        <a:spcBef>
          <a:spcPts val="2550"/>
        </a:spcBef>
        <a:spcAft>
          <a:spcPts val="0"/>
        </a:spcAft>
        <a:buClrTx/>
        <a:buSzPct val="30000"/>
        <a:buFontTx/>
        <a:buBlip>
          <a:blip r:embed="rId15"/>
        </a:buBlip>
        <a:tabLst/>
        <a:defRPr sz="3500" b="1" i="0" u="none" strike="noStrike" cap="none" spc="0" baseline="0">
          <a:solidFill>
            <a:srgbClr val="FFFFFF"/>
          </a:solidFill>
          <a:effectLst>
            <a:outerShdw blurRad="50800" dist="38100" dir="5400000" rotWithShape="0">
              <a:srgbClr val="000000"/>
            </a:outerShdw>
          </a:effectLst>
          <a:uFillTx/>
          <a:latin typeface="+mj-lt"/>
          <a:ea typeface="+mj-ea"/>
          <a:cs typeface="+mj-cs"/>
          <a:sym typeface="Helvetica Neue"/>
        </a:defRPr>
      </a:lvl7pPr>
      <a:lvl8pPr marL="2666876" marR="0" indent="-444480" algn="l" defTabSz="412731" rtl="0" latinLnBrk="0">
        <a:lnSpc>
          <a:spcPct val="100000"/>
        </a:lnSpc>
        <a:spcBef>
          <a:spcPts val="2550"/>
        </a:spcBef>
        <a:spcAft>
          <a:spcPts val="0"/>
        </a:spcAft>
        <a:buClrTx/>
        <a:buSzPct val="30000"/>
        <a:buFontTx/>
        <a:buBlip>
          <a:blip r:embed="rId15"/>
        </a:buBlip>
        <a:tabLst/>
        <a:defRPr sz="3500" b="1" i="0" u="none" strike="noStrike" cap="none" spc="0" baseline="0">
          <a:solidFill>
            <a:srgbClr val="FFFFFF"/>
          </a:solidFill>
          <a:effectLst>
            <a:outerShdw blurRad="50800" dist="38100" dir="5400000" rotWithShape="0">
              <a:srgbClr val="000000"/>
            </a:outerShdw>
          </a:effectLst>
          <a:uFillTx/>
          <a:latin typeface="+mj-lt"/>
          <a:ea typeface="+mj-ea"/>
          <a:cs typeface="+mj-cs"/>
          <a:sym typeface="Helvetica Neue"/>
        </a:defRPr>
      </a:lvl8pPr>
      <a:lvl9pPr marL="2984362" marR="0" indent="-444480" algn="l" defTabSz="412731" rtl="0" latinLnBrk="0">
        <a:lnSpc>
          <a:spcPct val="100000"/>
        </a:lnSpc>
        <a:spcBef>
          <a:spcPts val="2550"/>
        </a:spcBef>
        <a:spcAft>
          <a:spcPts val="0"/>
        </a:spcAft>
        <a:buClrTx/>
        <a:buSzPct val="30000"/>
        <a:buFontTx/>
        <a:buBlip>
          <a:blip r:embed="rId15"/>
        </a:buBlip>
        <a:tabLst/>
        <a:defRPr sz="3500" b="1" i="0" u="none" strike="noStrike" cap="none" spc="0" baseline="0">
          <a:solidFill>
            <a:srgbClr val="FFFFFF"/>
          </a:solidFill>
          <a:effectLst>
            <a:outerShdw blurRad="50800" dist="38100" dir="5400000" rotWithShape="0">
              <a:srgbClr val="000000"/>
            </a:outerShdw>
          </a:effectLst>
          <a:uFillTx/>
          <a:latin typeface="+mj-lt"/>
          <a:ea typeface="+mj-ea"/>
          <a:cs typeface="+mj-cs"/>
          <a:sym typeface="Helvetica Neue"/>
        </a:defRPr>
      </a:lvl9pPr>
    </p:bodyStyle>
    <p:otherStyle>
      <a:lvl1pPr marL="0" marR="0" indent="0" algn="r" defTabSz="412731"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Helvetica Neue"/>
        </a:defRPr>
      </a:lvl1pPr>
      <a:lvl2pPr marL="0" marR="0" indent="0" algn="r" defTabSz="412731"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Helvetica Neue"/>
        </a:defRPr>
      </a:lvl2pPr>
      <a:lvl3pPr marL="0" marR="0" indent="0" algn="r" defTabSz="412731"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Helvetica Neue"/>
        </a:defRPr>
      </a:lvl3pPr>
      <a:lvl4pPr marL="0" marR="0" indent="0" algn="r" defTabSz="412731"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Helvetica Neue"/>
        </a:defRPr>
      </a:lvl4pPr>
      <a:lvl5pPr marL="0" marR="0" indent="0" algn="r" defTabSz="412731"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Helvetica Neue"/>
        </a:defRPr>
      </a:lvl5pPr>
      <a:lvl6pPr marL="0" marR="0" indent="0" algn="r" defTabSz="412731"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Helvetica Neue"/>
        </a:defRPr>
      </a:lvl6pPr>
      <a:lvl7pPr marL="0" marR="0" indent="0" algn="r" defTabSz="412731"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Helvetica Neue"/>
        </a:defRPr>
      </a:lvl7pPr>
      <a:lvl8pPr marL="0" marR="0" indent="0" algn="r" defTabSz="412731"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Helvetica Neue"/>
        </a:defRPr>
      </a:lvl8pPr>
      <a:lvl9pPr marL="0" marR="0" indent="0" algn="r" defTabSz="412731"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13000" b="-13000"/>
          </a:stretch>
        </a:blipFill>
        <a:effectLst/>
      </p:bgPr>
    </p:bg>
    <p:spTree>
      <p:nvGrpSpPr>
        <p:cNvPr id="1" name=""/>
        <p:cNvGrpSpPr/>
        <p:nvPr/>
      </p:nvGrpSpPr>
      <p:grpSpPr>
        <a:xfrm>
          <a:off x="0" y="0"/>
          <a:ext cx="0" cy="0"/>
          <a:chOff x="0" y="0"/>
          <a:chExt cx="0" cy="0"/>
        </a:xfrm>
      </p:grpSpPr>
      <p:sp>
        <p:nvSpPr>
          <p:cNvPr id="2" name="Titolo"/>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Titolo</a:t>
            </a:r>
          </a:p>
        </p:txBody>
      </p:sp>
      <p:sp>
        <p:nvSpPr>
          <p:cNvPr id="3" name="Corpo livello uno…"/>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Testo elenco puntato diapositiva</a:t>
            </a:r>
          </a:p>
          <a:p>
            <a:pPr lvl="1"/>
            <a:endParaRPr/>
          </a:p>
          <a:p>
            <a:pPr lvl="2"/>
            <a:endParaRPr/>
          </a:p>
          <a:p>
            <a:pPr lvl="3"/>
            <a:endParaRPr/>
          </a:p>
          <a:p>
            <a:pPr lvl="4"/>
            <a:endParaRPr/>
          </a:p>
        </p:txBody>
      </p:sp>
      <p:sp>
        <p:nvSpPr>
          <p:cNvPr id="4" name="Numero diapositiva"/>
          <p:cNvSpPr txBox="1">
            <a:spLocks noGrp="1"/>
          </p:cNvSpPr>
          <p:nvPr>
            <p:ph type="sldNum" sz="quarter" idx="2"/>
          </p:nvPr>
        </p:nvSpPr>
        <p:spPr>
          <a:xfrm>
            <a:off x="5940590" y="6486707"/>
            <a:ext cx="304572" cy="241092"/>
          </a:xfrm>
          <a:prstGeom prst="rect">
            <a:avLst/>
          </a:prstGeom>
          <a:ln w="12700">
            <a:miter lim="400000"/>
          </a:ln>
        </p:spPr>
        <p:txBody>
          <a:bodyPr wrap="none" lIns="50800" tIns="50800" rIns="50800" bIns="50800" anchor="b">
            <a:spAutoFit/>
          </a:bodyPr>
          <a:lstStyle>
            <a:lvl1pPr algn="ctr" defTabSz="292087">
              <a:lnSpc>
                <a:spcPct val="100000"/>
              </a:lnSpc>
              <a:spcBef>
                <a:spcPts val="0"/>
              </a:spcBef>
              <a:defRPr sz="900"/>
            </a:lvl1pPr>
          </a:lstStyle>
          <a:p>
            <a:fld id="{86CB4B4D-7CA3-9044-876B-883B54F8677D}" type="slidenum">
              <a:t>‹Nº›</a:t>
            </a:fld>
            <a:endParaRPr/>
          </a:p>
        </p:txBody>
      </p:sp>
    </p:spTree>
    <p:extLst>
      <p:ext uri="{BB962C8B-B14F-4D97-AF65-F5344CB8AC3E}">
        <p14:creationId xmlns:p14="http://schemas.microsoft.com/office/powerpoint/2010/main" val="74368908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Lst>
  <p:transition spd="med"/>
  <p:txStyles>
    <p:titleStyle>
      <a:lvl1pPr marL="0" marR="0" indent="0" algn="l" defTabSz="1219113"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589" algn="l" defTabSz="1219113"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179" algn="l" defTabSz="1219113"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768" algn="l" defTabSz="1219113"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358" algn="l" defTabSz="1219113"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2947" algn="l" defTabSz="1219113"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536" algn="l" defTabSz="1219113"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126" algn="l" defTabSz="1219113"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715" algn="l" defTabSz="1219113"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786" marR="0" indent="-304786" algn="l" defTabSz="1219113"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571" marR="0" indent="-304786" algn="l" defTabSz="1219113"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358" marR="0" indent="-304786" algn="l" defTabSz="1219113"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144" marR="0" indent="-304786" algn="l" defTabSz="1219113"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3929" marR="0" indent="-304786" algn="l" defTabSz="1219113"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715" marR="0" indent="-304786" algn="l" defTabSz="1219113"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501" marR="0" indent="-304786" algn="l" defTabSz="1219113"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287" marR="0" indent="-304786" algn="l" defTabSz="1219113"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073" marR="0" indent="-304786" algn="l" defTabSz="1219113"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087"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589" algn="ctr" defTabSz="292087"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179" algn="ctr" defTabSz="292087"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768" algn="ctr" defTabSz="292087"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358" algn="ctr" defTabSz="292087"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2947" algn="ctr" defTabSz="292087"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536" algn="ctr" defTabSz="292087"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126" algn="ctr" defTabSz="292087"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715" algn="ctr" defTabSz="292087"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34.jpe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4.xml"/><Relationship Id="rId5" Type="http://schemas.openxmlformats.org/officeDocument/2006/relationships/image" Target="../media/image38.jpe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34.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1.png"/><Relationship Id="rId4"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jp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69E5132-E823-A693-4954-281C0922CF86}"/>
              </a:ext>
            </a:extLst>
          </p:cNvPr>
          <p:cNvSpPr txBox="1"/>
          <p:nvPr/>
        </p:nvSpPr>
        <p:spPr>
          <a:xfrm>
            <a:off x="3176360" y="2515951"/>
            <a:ext cx="5839281" cy="13285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8300" kern="0" dirty="0">
                <a:solidFill>
                  <a:srgbClr val="BC00FF"/>
                </a:solidFill>
                <a:effectLst>
                  <a:outerShdw blurRad="50800" dist="38100" dir="5400000" rotWithShape="0">
                    <a:srgbClr val="000000"/>
                  </a:outerShdw>
                </a:effectLst>
                <a:latin typeface="Helvetica Neue Light"/>
                <a:ea typeface="Helvetica Neue Light"/>
                <a:cs typeface="Helvetica Neue Light"/>
                <a:sym typeface="Helvetica Neue Light"/>
              </a:rPr>
              <a:t>Filmato</a:t>
            </a:r>
          </a:p>
        </p:txBody>
      </p:sp>
      <p:pic>
        <p:nvPicPr>
          <p:cNvPr id="3" name="video DR">
            <a:hlinkClick r:id="" action="ppaction://media"/>
            <a:extLst>
              <a:ext uri="{FF2B5EF4-FFF2-40B4-BE49-F238E27FC236}">
                <a16:creationId xmlns:a16="http://schemas.microsoft.com/office/drawing/2014/main" id="{B53F032B-5263-D2E9-E5AC-3AAF5444DF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322" y="857431"/>
            <a:ext cx="9143358" cy="5143139"/>
          </a:xfrm>
          <a:prstGeom prst="rect">
            <a:avLst/>
          </a:prstGeom>
        </p:spPr>
      </p:pic>
      <p:sp>
        <p:nvSpPr>
          <p:cNvPr id="4" name="Rectangle 1">
            <a:extLst>
              <a:ext uri="{FF2B5EF4-FFF2-40B4-BE49-F238E27FC236}">
                <a16:creationId xmlns:a16="http://schemas.microsoft.com/office/drawing/2014/main" id="{24541CAF-4B63-25E3-7401-2386049A56B7}"/>
              </a:ext>
            </a:extLst>
          </p:cNvPr>
          <p:cNvSpPr>
            <a:spLocks noChangeArrowheads="1"/>
          </p:cNvSpPr>
          <p:nvPr/>
        </p:nvSpPr>
        <p:spPr bwMode="auto">
          <a:xfrm>
            <a:off x="428" y="-12423"/>
            <a:ext cx="706278" cy="25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17" tIns="22858" rIns="45717" bIns="22858" numCol="1" anchor="ctr" anchorCtr="0" compatLnSpc="1">
            <a:prstTxWarp prst="textNoShape">
              <a:avLst/>
            </a:prstTxWarp>
            <a:spAutoFit/>
          </a:bodyPr>
          <a:lstStyle/>
          <a:p>
            <a:pPr defTabSz="457179" eaLnBrk="0" fontAlgn="base" hangingPunct="0">
              <a:spcBef>
                <a:spcPct val="0"/>
              </a:spcBef>
              <a:spcAft>
                <a:spcPct val="0"/>
              </a:spcAft>
            </a:pPr>
            <a:r>
              <a:rPr lang="es-ES" altLang="it-IT" sz="450" kern="0">
                <a:solidFill>
                  <a:srgbClr val="000000"/>
                </a:solidFill>
                <a:latin typeface="Calibri Light" panose="020F0302020204030204" pitchFamily="34" charset="0"/>
                <a:ea typeface="Calibri" panose="020F0502020204030204" pitchFamily="34" charset="0"/>
                <a:cs typeface="Calibri Light" panose="020F0302020204030204" pitchFamily="34" charset="0"/>
                <a:sym typeface="Helvetica Neue Light"/>
              </a:rPr>
              <a:t>Nuñez Morgado 6 (1º B)</a:t>
            </a:r>
            <a:endParaRPr lang="it-IT" altLang="it-IT" sz="900" kern="0">
              <a:solidFill>
                <a:srgbClr val="BC00FF"/>
              </a:solidFill>
              <a:latin typeface="Helvetica Neue Light"/>
              <a:sym typeface="Helvetica Neue Light"/>
            </a:endParaRPr>
          </a:p>
          <a:p>
            <a:pPr defTabSz="457179" eaLnBrk="0" fontAlgn="base" hangingPunct="0">
              <a:spcBef>
                <a:spcPct val="0"/>
              </a:spcBef>
              <a:spcAft>
                <a:spcPct val="0"/>
              </a:spcAft>
            </a:pPr>
            <a:r>
              <a:rPr lang="es-ES" altLang="it-IT" sz="450" kern="0">
                <a:solidFill>
                  <a:srgbClr val="000000"/>
                </a:solidFill>
                <a:latin typeface="Calibri Light" panose="020F0302020204030204" pitchFamily="34" charset="0"/>
                <a:ea typeface="Calibri" panose="020F0502020204030204" pitchFamily="34" charset="0"/>
                <a:cs typeface="Calibri Light" panose="020F0302020204030204" pitchFamily="34" charset="0"/>
                <a:sym typeface="Helvetica Neue Light"/>
              </a:rPr>
              <a:t>     28036 Madrid</a:t>
            </a:r>
            <a:endParaRPr lang="it-IT" altLang="it-IT" sz="900" kern="0">
              <a:solidFill>
                <a:srgbClr val="BC00FF"/>
              </a:solidFill>
              <a:latin typeface="Helvetica Neue Light"/>
              <a:sym typeface="Helvetica Neue Light"/>
            </a:endParaRPr>
          </a:p>
          <a:p>
            <a:pPr defTabSz="457179" eaLnBrk="0" fontAlgn="base" hangingPunct="0">
              <a:spcBef>
                <a:spcPct val="0"/>
              </a:spcBef>
              <a:spcAft>
                <a:spcPct val="0"/>
              </a:spcAft>
            </a:pPr>
            <a:r>
              <a:rPr lang="es-ES" altLang="it-IT" sz="450" kern="0">
                <a:solidFill>
                  <a:srgbClr val="000000"/>
                </a:solidFill>
                <a:latin typeface="Calibri Light" panose="020F0302020204030204" pitchFamily="34" charset="0"/>
                <a:ea typeface="Calibri" panose="020F0502020204030204" pitchFamily="34" charset="0"/>
                <a:cs typeface="Calibri Light" panose="020F0302020204030204" pitchFamily="34" charset="0"/>
                <a:sym typeface="Helvetica Neue Light"/>
              </a:rPr>
              <a:t>     Mobile: +34 667994996</a:t>
            </a:r>
            <a:endParaRPr lang="es-ES" altLang="it-IT" sz="900" kern="0">
              <a:solidFill>
                <a:srgbClr val="BC00FF"/>
              </a:solidFill>
              <a:latin typeface="Arial" panose="020B0604020202020204" pitchFamily="34" charset="0"/>
              <a:sym typeface="Helvetica Neue Light"/>
            </a:endParaRPr>
          </a:p>
        </p:txBody>
      </p:sp>
    </p:spTree>
    <p:extLst>
      <p:ext uri="{BB962C8B-B14F-4D97-AF65-F5344CB8AC3E}">
        <p14:creationId xmlns:p14="http://schemas.microsoft.com/office/powerpoint/2010/main" val="20862524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EFAB9-C829-37E5-A38B-E4C6FD150709}"/>
            </a:ext>
          </a:extLst>
        </p:cNvPr>
        <p:cNvGrpSpPr/>
        <p:nvPr/>
      </p:nvGrpSpPr>
      <p:grpSpPr>
        <a:xfrm>
          <a:off x="0" y="0"/>
          <a:ext cx="0" cy="0"/>
          <a:chOff x="0" y="0"/>
          <a:chExt cx="0" cy="0"/>
        </a:xfrm>
      </p:grpSpPr>
      <p:sp>
        <p:nvSpPr>
          <p:cNvPr id="3" name="Segnaposto testo 2">
            <a:extLst>
              <a:ext uri="{FF2B5EF4-FFF2-40B4-BE49-F238E27FC236}">
                <a16:creationId xmlns:a16="http://schemas.microsoft.com/office/drawing/2014/main" id="{27C24BE6-C647-998B-E3D0-225433C58506}"/>
              </a:ext>
            </a:extLst>
          </p:cNvPr>
          <p:cNvSpPr>
            <a:spLocks noGrp="1"/>
          </p:cNvSpPr>
          <p:nvPr>
            <p:ph type="body" idx="1"/>
          </p:nvPr>
        </p:nvSpPr>
        <p:spPr>
          <a:xfrm>
            <a:off x="227455" y="1432207"/>
            <a:ext cx="11270588" cy="1604753"/>
          </a:xfrm>
        </p:spPr>
        <p:txBody>
          <a:bodyPr>
            <a:normAutofit/>
          </a:bodyPr>
          <a:lstStyle/>
          <a:p>
            <a:pPr marL="0" indent="0" algn="ctr">
              <a:lnSpc>
                <a:spcPct val="107000"/>
              </a:lnSpc>
              <a:spcAft>
                <a:spcPts val="400"/>
              </a:spcAft>
              <a:buNone/>
            </a:pPr>
            <a:r>
              <a:rPr lang="es-ES" sz="2000" dirty="0">
                <a:solidFill>
                  <a:schemeClr val="bg1"/>
                </a:solidFill>
                <a:effectLst/>
                <a:latin typeface="Verdana" panose="020B0604030504040204" pitchFamily="34" charset="0"/>
                <a:ea typeface="Verdana" panose="020B0604030504040204" pitchFamily="34" charset="0"/>
              </a:rPr>
              <a:t>EVO: Elección racional</a:t>
            </a:r>
            <a:endParaRPr lang="es-ES" sz="2000" kern="1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pPr marL="0" indent="0" algn="ctr">
              <a:buNone/>
            </a:pPr>
            <a:endParaRPr lang="it-IT" dirty="0"/>
          </a:p>
        </p:txBody>
      </p:sp>
      <p:pic>
        <p:nvPicPr>
          <p:cNvPr id="9" name="Immagine 8">
            <a:extLst>
              <a:ext uri="{FF2B5EF4-FFF2-40B4-BE49-F238E27FC236}">
                <a16:creationId xmlns:a16="http://schemas.microsoft.com/office/drawing/2014/main" id="{FE86259F-26DB-3574-5B49-1D1B948D5F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8489" y="346166"/>
            <a:ext cx="2568521" cy="453849"/>
          </a:xfrm>
          <a:prstGeom prst="rect">
            <a:avLst/>
          </a:prstGeom>
        </p:spPr>
      </p:pic>
      <p:pic>
        <p:nvPicPr>
          <p:cNvPr id="11" name="Immagine 10">
            <a:extLst>
              <a:ext uri="{FF2B5EF4-FFF2-40B4-BE49-F238E27FC236}">
                <a16:creationId xmlns:a16="http://schemas.microsoft.com/office/drawing/2014/main" id="{7AF7C445-6A07-EE59-D276-BB0C14026189}"/>
              </a:ext>
            </a:extLst>
          </p:cNvPr>
          <p:cNvPicPr>
            <a:picLocks noChangeAspect="1"/>
          </p:cNvPicPr>
          <p:nvPr/>
        </p:nvPicPr>
        <p:blipFill>
          <a:blip r:embed="rId4" cstate="print">
            <a:extLst>
              <a:ext uri="{28A0092B-C50C-407E-A947-70E740481C1C}">
                <a14:useLocalDpi xmlns:a14="http://schemas.microsoft.com/office/drawing/2010/main" val="0"/>
              </a:ext>
            </a:extLst>
          </a:blip>
          <a:srcRect t="24593" b="15829"/>
          <a:stretch/>
        </p:blipFill>
        <p:spPr>
          <a:xfrm>
            <a:off x="1444471" y="2855208"/>
            <a:ext cx="9303060" cy="3429703"/>
          </a:xfrm>
          <a:prstGeom prst="rect">
            <a:avLst/>
          </a:prstGeom>
        </p:spPr>
      </p:pic>
    </p:spTree>
    <p:extLst>
      <p:ext uri="{BB962C8B-B14F-4D97-AF65-F5344CB8AC3E}">
        <p14:creationId xmlns:p14="http://schemas.microsoft.com/office/powerpoint/2010/main" val="3209692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DBF3FCD-E4B9-4588-547F-8D49C87CDC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1616" y="609443"/>
            <a:ext cx="4334313" cy="765858"/>
          </a:xfrm>
          <a:prstGeom prst="rect">
            <a:avLst/>
          </a:prstGeom>
        </p:spPr>
      </p:pic>
      <p:sp>
        <p:nvSpPr>
          <p:cNvPr id="8" name="CasellaDiTesto 7">
            <a:extLst>
              <a:ext uri="{FF2B5EF4-FFF2-40B4-BE49-F238E27FC236}">
                <a16:creationId xmlns:a16="http://schemas.microsoft.com/office/drawing/2014/main" id="{DFF8CE89-F34D-D4B6-2288-1DF65DE8A48F}"/>
              </a:ext>
            </a:extLst>
          </p:cNvPr>
          <p:cNvSpPr txBox="1"/>
          <p:nvPr/>
        </p:nvSpPr>
        <p:spPr>
          <a:xfrm>
            <a:off x="2391885" y="5634996"/>
            <a:ext cx="1193980" cy="2975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1600"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EVO 6</a:t>
            </a:r>
          </a:p>
        </p:txBody>
      </p:sp>
      <p:sp>
        <p:nvSpPr>
          <p:cNvPr id="10" name="CasellaDiTesto 9">
            <a:extLst>
              <a:ext uri="{FF2B5EF4-FFF2-40B4-BE49-F238E27FC236}">
                <a16:creationId xmlns:a16="http://schemas.microsoft.com/office/drawing/2014/main" id="{49A798D9-A325-D49D-115E-2BDD950ACE4E}"/>
              </a:ext>
            </a:extLst>
          </p:cNvPr>
          <p:cNvSpPr txBox="1"/>
          <p:nvPr/>
        </p:nvSpPr>
        <p:spPr>
          <a:xfrm>
            <a:off x="8318420" y="5634996"/>
            <a:ext cx="1481695" cy="2975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1600"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EVO SPAZIO</a:t>
            </a:r>
          </a:p>
        </p:txBody>
      </p:sp>
      <p:pic>
        <p:nvPicPr>
          <p:cNvPr id="6" name="Imagen 5" descr="Coche aparcado en la calle&#10;&#10;Descripción generada automáticamente">
            <a:extLst>
              <a:ext uri="{FF2B5EF4-FFF2-40B4-BE49-F238E27FC236}">
                <a16:creationId xmlns:a16="http://schemas.microsoft.com/office/drawing/2014/main" id="{1577B829-4A53-6C01-185F-3E61B26B98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8941" y="1985312"/>
            <a:ext cx="5697363" cy="3453973"/>
          </a:xfrm>
          <a:prstGeom prst="rect">
            <a:avLst/>
          </a:prstGeom>
        </p:spPr>
      </p:pic>
      <p:pic>
        <p:nvPicPr>
          <p:cNvPr id="11" name="Imagen 10" descr="Camioneta blanca en la calle&#10;&#10;Descripción generada automáticamente">
            <a:extLst>
              <a:ext uri="{FF2B5EF4-FFF2-40B4-BE49-F238E27FC236}">
                <a16:creationId xmlns:a16="http://schemas.microsoft.com/office/drawing/2014/main" id="{6B46A573-ED40-3465-F2AD-5EBD0BC785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334" y="1985312"/>
            <a:ext cx="5084981" cy="3453973"/>
          </a:xfrm>
          <a:prstGeom prst="rect">
            <a:avLst/>
          </a:prstGeom>
        </p:spPr>
      </p:pic>
    </p:spTree>
    <p:extLst>
      <p:ext uri="{BB962C8B-B14F-4D97-AF65-F5344CB8AC3E}">
        <p14:creationId xmlns:p14="http://schemas.microsoft.com/office/powerpoint/2010/main" val="162846410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ogo sportequipe.png" descr="logo sportequipe.png">
            <a:extLst>
              <a:ext uri="{FF2B5EF4-FFF2-40B4-BE49-F238E27FC236}">
                <a16:creationId xmlns:a16="http://schemas.microsoft.com/office/drawing/2014/main" id="{A350FF3E-D83C-7417-140C-A01CE54DC972}"/>
              </a:ext>
            </a:extLst>
          </p:cNvPr>
          <p:cNvPicPr>
            <a:picLocks noChangeAspect="1"/>
          </p:cNvPicPr>
          <p:nvPr/>
        </p:nvPicPr>
        <p:blipFill>
          <a:blip r:embed="rId2"/>
          <a:stretch>
            <a:fillRect/>
          </a:stretch>
        </p:blipFill>
        <p:spPr>
          <a:xfrm>
            <a:off x="3804837" y="1842291"/>
            <a:ext cx="4582328" cy="2431070"/>
          </a:xfrm>
          <a:prstGeom prst="rect">
            <a:avLst/>
          </a:prstGeom>
          <a:ln w="12700">
            <a:miter lim="400000"/>
          </a:ln>
        </p:spPr>
      </p:pic>
      <p:sp>
        <p:nvSpPr>
          <p:cNvPr id="6" name="CasellaDiTesto 5">
            <a:extLst>
              <a:ext uri="{FF2B5EF4-FFF2-40B4-BE49-F238E27FC236}">
                <a16:creationId xmlns:a16="http://schemas.microsoft.com/office/drawing/2014/main" id="{1A1F0471-D42D-B122-B29A-8FA12F633EC5}"/>
              </a:ext>
            </a:extLst>
          </p:cNvPr>
          <p:cNvSpPr txBox="1"/>
          <p:nvPr/>
        </p:nvSpPr>
        <p:spPr>
          <a:xfrm>
            <a:off x="4077620" y="5372757"/>
            <a:ext cx="3937242" cy="497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2900" b="1" u="sng"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Un </a:t>
            </a:r>
            <a:r>
              <a:rPr lang="it-IT" sz="2900" b="1" u="sng" kern="0" dirty="0" err="1">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estilo</a:t>
            </a:r>
            <a:r>
              <a:rPr lang="it-IT" sz="2900" b="1" u="sng"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 de </a:t>
            </a:r>
            <a:r>
              <a:rPr lang="it-IT" sz="2900" b="1" u="sng" kern="0" dirty="0" err="1">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vida</a:t>
            </a:r>
            <a:endParaRPr lang="it-IT" sz="2900" b="1" u="sng"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411545437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62999-A1D3-92F1-62D8-4ECF9838828E}"/>
            </a:ext>
          </a:extLst>
        </p:cNvPr>
        <p:cNvGrpSpPr/>
        <p:nvPr/>
      </p:nvGrpSpPr>
      <p:grpSpPr>
        <a:xfrm>
          <a:off x="0" y="0"/>
          <a:ext cx="0" cy="0"/>
          <a:chOff x="0" y="0"/>
          <a:chExt cx="0" cy="0"/>
        </a:xfrm>
      </p:grpSpPr>
      <p:sp>
        <p:nvSpPr>
          <p:cNvPr id="3" name="Segnaposto testo 2">
            <a:extLst>
              <a:ext uri="{FF2B5EF4-FFF2-40B4-BE49-F238E27FC236}">
                <a16:creationId xmlns:a16="http://schemas.microsoft.com/office/drawing/2014/main" id="{FA0766AB-42C7-F5AC-641A-1146AC36AC1E}"/>
              </a:ext>
            </a:extLst>
          </p:cNvPr>
          <p:cNvSpPr>
            <a:spLocks noGrp="1"/>
          </p:cNvSpPr>
          <p:nvPr>
            <p:ph type="body" idx="1"/>
          </p:nvPr>
        </p:nvSpPr>
        <p:spPr>
          <a:xfrm>
            <a:off x="315774" y="1465106"/>
            <a:ext cx="11243231" cy="2667673"/>
          </a:xfrm>
        </p:spPr>
        <p:txBody>
          <a:bodyPr>
            <a:normAutofit/>
          </a:bodyPr>
          <a:lstStyle/>
          <a:p>
            <a:pPr marL="0" indent="0" algn="just">
              <a:spcAft>
                <a:spcPts val="400"/>
              </a:spcAft>
              <a:buNone/>
            </a:pPr>
            <a:r>
              <a:rPr lang="it-IT" sz="2000" b="0" dirty="0">
                <a:solidFill>
                  <a:schemeClr val="bg1"/>
                </a:solidFill>
                <a:effectLst/>
                <a:latin typeface="Roboto" panose="02000000000000000000" pitchFamily="2" charset="0"/>
              </a:rPr>
              <a:t>											La </a:t>
            </a:r>
            <a:r>
              <a:rPr lang="it-IT" sz="2000" b="0" dirty="0" err="1">
                <a:solidFill>
                  <a:schemeClr val="bg1"/>
                </a:solidFill>
                <a:effectLst/>
                <a:latin typeface="Roboto" panose="02000000000000000000" pitchFamily="2" charset="0"/>
              </a:rPr>
              <a:t>competición</a:t>
            </a:r>
            <a:r>
              <a:rPr lang="it-IT" sz="2000" b="0" dirty="0">
                <a:solidFill>
                  <a:schemeClr val="bg1"/>
                </a:solidFill>
                <a:effectLst/>
                <a:latin typeface="Roboto" panose="02000000000000000000" pitchFamily="2" charset="0"/>
              </a:rPr>
              <a:t> es </a:t>
            </a:r>
            <a:r>
              <a:rPr lang="it-IT" sz="2000" b="0" dirty="0" err="1">
                <a:solidFill>
                  <a:schemeClr val="bg1"/>
                </a:solidFill>
                <a:effectLst/>
                <a:latin typeface="Roboto" panose="02000000000000000000" pitchFamily="2" charset="0"/>
              </a:rPr>
              <a:t>vida</a:t>
            </a:r>
            <a:endParaRPr lang="es-E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spcAft>
                <a:spcPts val="400"/>
              </a:spcAft>
              <a:buNone/>
            </a:pPr>
            <a:endParaRPr lang="it-IT"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logo sportequipe.png" descr="logo sportequipe.png">
            <a:extLst>
              <a:ext uri="{FF2B5EF4-FFF2-40B4-BE49-F238E27FC236}">
                <a16:creationId xmlns:a16="http://schemas.microsoft.com/office/drawing/2014/main" id="{5572F472-5708-C9F0-471A-7B822C6909AD}"/>
              </a:ext>
            </a:extLst>
          </p:cNvPr>
          <p:cNvPicPr>
            <a:picLocks noChangeAspect="1"/>
          </p:cNvPicPr>
          <p:nvPr/>
        </p:nvPicPr>
        <p:blipFill>
          <a:blip r:embed="rId3"/>
          <a:stretch>
            <a:fillRect/>
          </a:stretch>
        </p:blipFill>
        <p:spPr>
          <a:xfrm>
            <a:off x="5095564" y="302849"/>
            <a:ext cx="1870251" cy="992227"/>
          </a:xfrm>
          <a:prstGeom prst="rect">
            <a:avLst/>
          </a:prstGeom>
          <a:ln w="12700">
            <a:miter lim="400000"/>
          </a:ln>
        </p:spPr>
      </p:pic>
      <p:pic>
        <p:nvPicPr>
          <p:cNvPr id="7" name="Immagine 6">
            <a:extLst>
              <a:ext uri="{FF2B5EF4-FFF2-40B4-BE49-F238E27FC236}">
                <a16:creationId xmlns:a16="http://schemas.microsoft.com/office/drawing/2014/main" id="{5BC3765A-1570-8B0D-FDD3-D9BE43BE83D2}"/>
              </a:ext>
            </a:extLst>
          </p:cNvPr>
          <p:cNvPicPr>
            <a:picLocks noChangeAspect="1"/>
          </p:cNvPicPr>
          <p:nvPr/>
        </p:nvPicPr>
        <p:blipFill>
          <a:blip r:embed="rId4" cstate="print">
            <a:extLst>
              <a:ext uri="{28A0092B-C50C-407E-A947-70E740481C1C}">
                <a14:useLocalDpi xmlns:a14="http://schemas.microsoft.com/office/drawing/2010/main" val="0"/>
              </a:ext>
            </a:extLst>
          </a:blip>
          <a:srcRect t="12002" b="18952"/>
          <a:stretch/>
        </p:blipFill>
        <p:spPr>
          <a:xfrm>
            <a:off x="2133377" y="3247066"/>
            <a:ext cx="7925247" cy="3065799"/>
          </a:xfrm>
          <a:prstGeom prst="rect">
            <a:avLst/>
          </a:prstGeom>
        </p:spPr>
      </p:pic>
    </p:spTree>
    <p:extLst>
      <p:ext uri="{BB962C8B-B14F-4D97-AF65-F5344CB8AC3E}">
        <p14:creationId xmlns:p14="http://schemas.microsoft.com/office/powerpoint/2010/main" val="35532988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D0376-810B-419B-78A0-7AC6C8FDB7A2}"/>
            </a:ext>
          </a:extLst>
        </p:cNvPr>
        <p:cNvGrpSpPr/>
        <p:nvPr/>
      </p:nvGrpSpPr>
      <p:grpSpPr>
        <a:xfrm>
          <a:off x="0" y="0"/>
          <a:ext cx="0" cy="0"/>
          <a:chOff x="0" y="0"/>
          <a:chExt cx="0" cy="0"/>
        </a:xfrm>
      </p:grpSpPr>
      <p:pic>
        <p:nvPicPr>
          <p:cNvPr id="4" name="logo sportequipe.png" descr="logo sportequipe.png">
            <a:extLst>
              <a:ext uri="{FF2B5EF4-FFF2-40B4-BE49-F238E27FC236}">
                <a16:creationId xmlns:a16="http://schemas.microsoft.com/office/drawing/2014/main" id="{D35AA192-39A4-C07B-2CEF-2A4C3331C861}"/>
              </a:ext>
            </a:extLst>
          </p:cNvPr>
          <p:cNvPicPr>
            <a:picLocks noChangeAspect="1"/>
          </p:cNvPicPr>
          <p:nvPr/>
        </p:nvPicPr>
        <p:blipFill>
          <a:blip r:embed="rId3"/>
          <a:stretch>
            <a:fillRect/>
          </a:stretch>
        </p:blipFill>
        <p:spPr>
          <a:xfrm>
            <a:off x="4973786" y="638727"/>
            <a:ext cx="2244429" cy="1190740"/>
          </a:xfrm>
          <a:prstGeom prst="rect">
            <a:avLst/>
          </a:prstGeom>
          <a:ln w="12700">
            <a:miter lim="400000"/>
          </a:ln>
        </p:spPr>
      </p:pic>
      <p:pic>
        <p:nvPicPr>
          <p:cNvPr id="12" name="Immagine 11">
            <a:extLst>
              <a:ext uri="{FF2B5EF4-FFF2-40B4-BE49-F238E27FC236}">
                <a16:creationId xmlns:a16="http://schemas.microsoft.com/office/drawing/2014/main" id="{A52B9CC9-06A6-1F8C-C169-C5F670A89D71}"/>
              </a:ext>
            </a:extLst>
          </p:cNvPr>
          <p:cNvPicPr>
            <a:picLocks noChangeAspect="1"/>
          </p:cNvPicPr>
          <p:nvPr/>
        </p:nvPicPr>
        <p:blipFill>
          <a:blip r:embed="rId4"/>
          <a:stretch>
            <a:fillRect/>
          </a:stretch>
        </p:blipFill>
        <p:spPr>
          <a:xfrm>
            <a:off x="1157345" y="2709555"/>
            <a:ext cx="4125912" cy="2751302"/>
          </a:xfrm>
          <a:prstGeom prst="rect">
            <a:avLst/>
          </a:prstGeom>
        </p:spPr>
      </p:pic>
      <p:pic>
        <p:nvPicPr>
          <p:cNvPr id="14" name="Immagine 13">
            <a:extLst>
              <a:ext uri="{FF2B5EF4-FFF2-40B4-BE49-F238E27FC236}">
                <a16:creationId xmlns:a16="http://schemas.microsoft.com/office/drawing/2014/main" id="{27531764-6075-1F8F-889F-38397257F1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3227" y="2790548"/>
            <a:ext cx="4004453" cy="2670309"/>
          </a:xfrm>
          <a:prstGeom prst="rect">
            <a:avLst/>
          </a:prstGeom>
        </p:spPr>
      </p:pic>
      <p:sp>
        <p:nvSpPr>
          <p:cNvPr id="15" name="CasellaDiTesto 14">
            <a:extLst>
              <a:ext uri="{FF2B5EF4-FFF2-40B4-BE49-F238E27FC236}">
                <a16:creationId xmlns:a16="http://schemas.microsoft.com/office/drawing/2014/main" id="{89EA982E-3315-C84B-4489-3BB8E07D21CE}"/>
              </a:ext>
            </a:extLst>
          </p:cNvPr>
          <p:cNvSpPr txBox="1"/>
          <p:nvPr/>
        </p:nvSpPr>
        <p:spPr>
          <a:xfrm>
            <a:off x="1439661" y="5768086"/>
            <a:ext cx="3022388" cy="2975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1600"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SPORTEQUIPE 6</a:t>
            </a:r>
          </a:p>
        </p:txBody>
      </p:sp>
      <p:sp>
        <p:nvSpPr>
          <p:cNvPr id="16" name="CasellaDiTesto 15">
            <a:extLst>
              <a:ext uri="{FF2B5EF4-FFF2-40B4-BE49-F238E27FC236}">
                <a16:creationId xmlns:a16="http://schemas.microsoft.com/office/drawing/2014/main" id="{CE6853D0-39D7-9B80-0F59-9BC397634F7B}"/>
              </a:ext>
            </a:extLst>
          </p:cNvPr>
          <p:cNvSpPr txBox="1"/>
          <p:nvPr/>
        </p:nvSpPr>
        <p:spPr>
          <a:xfrm>
            <a:off x="7218215" y="5768086"/>
            <a:ext cx="3022388" cy="2975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1600"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SPORTEQUIPE 7</a:t>
            </a:r>
          </a:p>
        </p:txBody>
      </p:sp>
    </p:spTree>
    <p:extLst>
      <p:ext uri="{BB962C8B-B14F-4D97-AF65-F5344CB8AC3E}">
        <p14:creationId xmlns:p14="http://schemas.microsoft.com/office/powerpoint/2010/main" val="133309760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C9CFD04-C293-9D6D-541E-690CE05105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9240" y="1620906"/>
            <a:ext cx="7201618" cy="1980699"/>
          </a:xfrm>
          <a:prstGeom prst="rect">
            <a:avLst/>
          </a:prstGeom>
        </p:spPr>
      </p:pic>
      <p:sp>
        <p:nvSpPr>
          <p:cNvPr id="2" name="CasellaDiTesto 1">
            <a:extLst>
              <a:ext uri="{FF2B5EF4-FFF2-40B4-BE49-F238E27FC236}">
                <a16:creationId xmlns:a16="http://schemas.microsoft.com/office/drawing/2014/main" id="{CE58385A-C28C-2594-7004-94EE9939A4D0}"/>
              </a:ext>
            </a:extLst>
          </p:cNvPr>
          <p:cNvSpPr txBox="1"/>
          <p:nvPr/>
        </p:nvSpPr>
        <p:spPr>
          <a:xfrm flipH="1">
            <a:off x="4287160" y="4988311"/>
            <a:ext cx="3365777" cy="497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2900" b="1" u="sng"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Off-road puro</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9E770-5864-A774-64FC-996F7326A351}"/>
            </a:ext>
          </a:extLst>
        </p:cNvPr>
        <p:cNvGrpSpPr/>
        <p:nvPr/>
      </p:nvGrpSpPr>
      <p:grpSpPr>
        <a:xfrm>
          <a:off x="0" y="0"/>
          <a:ext cx="0" cy="0"/>
          <a:chOff x="0" y="0"/>
          <a:chExt cx="0" cy="0"/>
        </a:xfrm>
      </p:grpSpPr>
      <p:pic>
        <p:nvPicPr>
          <p:cNvPr id="11" name="Immagine 10">
            <a:extLst>
              <a:ext uri="{FF2B5EF4-FFF2-40B4-BE49-F238E27FC236}">
                <a16:creationId xmlns:a16="http://schemas.microsoft.com/office/drawing/2014/main" id="{EF7D8B62-5AB2-010C-2018-349526AE96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8450" y="2726316"/>
            <a:ext cx="5439816" cy="3521886"/>
          </a:xfrm>
          <a:prstGeom prst="rect">
            <a:avLst/>
          </a:prstGeom>
        </p:spPr>
      </p:pic>
      <p:sp>
        <p:nvSpPr>
          <p:cNvPr id="12" name="Avventura e libertà, i valori ispiratori del nuovo brand di DR Automobiles Groupe.…">
            <a:extLst>
              <a:ext uri="{FF2B5EF4-FFF2-40B4-BE49-F238E27FC236}">
                <a16:creationId xmlns:a16="http://schemas.microsoft.com/office/drawing/2014/main" id="{9D781752-9B12-A328-8B5D-EC7753C84F55}"/>
              </a:ext>
            </a:extLst>
          </p:cNvPr>
          <p:cNvSpPr txBox="1"/>
          <p:nvPr/>
        </p:nvSpPr>
        <p:spPr>
          <a:xfrm>
            <a:off x="1855535" y="1866272"/>
            <a:ext cx="8480931" cy="428960"/>
          </a:xfrm>
          <a:prstGeom prst="rect">
            <a:avLst/>
          </a:prstGeom>
          <a:ln w="25400">
            <a:noFill/>
            <a:miter lim="400000"/>
          </a:ln>
          <a:effectLst>
            <a:outerShdw blurRad="25400" dist="38100" dir="2700000" rotWithShape="0">
              <a:srgbClr val="000000">
                <a:alpha val="6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8" tIns="25398" rIns="25398" bIns="25398" anchor="ctr">
            <a:spAutoFit/>
          </a:bodyPr>
          <a:lstStyle/>
          <a:p>
            <a:pPr algn="ctr" defTabSz="412731" hangingPunct="0">
              <a:lnSpc>
                <a:spcPct val="107000"/>
              </a:lnSpc>
              <a:spcAft>
                <a:spcPts val="400"/>
              </a:spcAft>
            </a:pPr>
            <a:r>
              <a:rPr lang="es-ES" sz="2400" b="1" kern="10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Light"/>
              </a:rPr>
              <a:t>Aventura y libertad</a:t>
            </a:r>
          </a:p>
        </p:txBody>
      </p:sp>
      <p:pic>
        <p:nvPicPr>
          <p:cNvPr id="3" name="Immagine 2">
            <a:extLst>
              <a:ext uri="{FF2B5EF4-FFF2-40B4-BE49-F238E27FC236}">
                <a16:creationId xmlns:a16="http://schemas.microsoft.com/office/drawing/2014/main" id="{90C17371-786B-7BAD-7756-1091BFD5B2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6363" y="258732"/>
            <a:ext cx="2639274" cy="725893"/>
          </a:xfrm>
          <a:prstGeom prst="rect">
            <a:avLst/>
          </a:prstGeom>
        </p:spPr>
      </p:pic>
    </p:spTree>
    <p:extLst>
      <p:ext uri="{BB962C8B-B14F-4D97-AF65-F5344CB8AC3E}">
        <p14:creationId xmlns:p14="http://schemas.microsoft.com/office/powerpoint/2010/main" val="299872468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468AB-5585-557E-0B4B-ECF3924F9508}"/>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id="{5B86F3D8-A32A-EB53-50F7-FDD2ADDAC8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3083" y="473321"/>
            <a:ext cx="3945031" cy="1085023"/>
          </a:xfrm>
          <a:prstGeom prst="rect">
            <a:avLst/>
          </a:prstGeom>
        </p:spPr>
      </p:pic>
      <p:pic>
        <p:nvPicPr>
          <p:cNvPr id="13" name="Immagine 12">
            <a:extLst>
              <a:ext uri="{FF2B5EF4-FFF2-40B4-BE49-F238E27FC236}">
                <a16:creationId xmlns:a16="http://schemas.microsoft.com/office/drawing/2014/main" id="{1227000B-11CE-16B1-9B04-2BD0678E84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105" y="2435476"/>
            <a:ext cx="4206832" cy="2805263"/>
          </a:xfrm>
          <a:prstGeom prst="rect">
            <a:avLst/>
          </a:prstGeom>
        </p:spPr>
      </p:pic>
      <p:sp>
        <p:nvSpPr>
          <p:cNvPr id="14" name="CasellaDiTesto 13">
            <a:extLst>
              <a:ext uri="{FF2B5EF4-FFF2-40B4-BE49-F238E27FC236}">
                <a16:creationId xmlns:a16="http://schemas.microsoft.com/office/drawing/2014/main" id="{47C4E1B7-6602-9F77-7480-B502BD76C522}"/>
              </a:ext>
            </a:extLst>
          </p:cNvPr>
          <p:cNvSpPr txBox="1"/>
          <p:nvPr/>
        </p:nvSpPr>
        <p:spPr>
          <a:xfrm flipH="1">
            <a:off x="2249075" y="5603590"/>
            <a:ext cx="1582891" cy="2975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1600" b="1"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K 3</a:t>
            </a:r>
          </a:p>
        </p:txBody>
      </p:sp>
      <p:pic>
        <p:nvPicPr>
          <p:cNvPr id="16" name="Immagine 15">
            <a:extLst>
              <a:ext uri="{FF2B5EF4-FFF2-40B4-BE49-F238E27FC236}">
                <a16:creationId xmlns:a16="http://schemas.microsoft.com/office/drawing/2014/main" id="{E6093E23-353D-6138-EC96-970E0AE45B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1849" y="2435477"/>
            <a:ext cx="4296791" cy="2864527"/>
          </a:xfrm>
          <a:prstGeom prst="rect">
            <a:avLst/>
          </a:prstGeom>
        </p:spPr>
      </p:pic>
      <p:sp>
        <p:nvSpPr>
          <p:cNvPr id="17" name="CasellaDiTesto 16">
            <a:extLst>
              <a:ext uri="{FF2B5EF4-FFF2-40B4-BE49-F238E27FC236}">
                <a16:creationId xmlns:a16="http://schemas.microsoft.com/office/drawing/2014/main" id="{6E9AC24A-CE17-771B-8AAC-900AC6BE4F5B}"/>
              </a:ext>
            </a:extLst>
          </p:cNvPr>
          <p:cNvSpPr txBox="1"/>
          <p:nvPr/>
        </p:nvSpPr>
        <p:spPr>
          <a:xfrm flipH="1">
            <a:off x="7609056" y="5603590"/>
            <a:ext cx="1582891" cy="2975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1600" b="1"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K 4</a:t>
            </a:r>
          </a:p>
        </p:txBody>
      </p:sp>
    </p:spTree>
    <p:extLst>
      <p:ext uri="{BB962C8B-B14F-4D97-AF65-F5344CB8AC3E}">
        <p14:creationId xmlns:p14="http://schemas.microsoft.com/office/powerpoint/2010/main" val="125105093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E0AF186C-1FEF-A9C9-8A7E-05030DA3C84F}"/>
              </a:ext>
            </a:extLst>
          </p:cNvPr>
          <p:cNvSpPr>
            <a:spLocks noGrp="1"/>
          </p:cNvSpPr>
          <p:nvPr>
            <p:ph type="body" idx="1"/>
          </p:nvPr>
        </p:nvSpPr>
        <p:spPr>
          <a:xfrm>
            <a:off x="736977" y="1815838"/>
            <a:ext cx="10718048" cy="4019268"/>
          </a:xfrm>
        </p:spPr>
        <p:txBody>
          <a:bodyPr>
            <a:normAutofit/>
          </a:bodyPr>
          <a:lstStyle/>
          <a:p>
            <a:pPr marL="0" indent="0" algn="just">
              <a:buNone/>
            </a:pPr>
            <a:br>
              <a:rPr lang="it-IT" b="0" i="0" dirty="0">
                <a:solidFill>
                  <a:srgbClr val="2A2A2A"/>
                </a:solidFill>
                <a:effectLst/>
                <a:latin typeface="Poppins" panose="00000500000000000000" pitchFamily="2" charset="0"/>
              </a:rPr>
            </a:br>
            <a:endParaRPr lang="it-IT" dirty="0"/>
          </a:p>
        </p:txBody>
      </p:sp>
      <p:pic>
        <p:nvPicPr>
          <p:cNvPr id="5" name="Immagine 4">
            <a:extLst>
              <a:ext uri="{FF2B5EF4-FFF2-40B4-BE49-F238E27FC236}">
                <a16:creationId xmlns:a16="http://schemas.microsoft.com/office/drawing/2014/main" id="{2C881692-1E4C-1FF0-271D-197A5F235A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3964" y="969512"/>
            <a:ext cx="2851100" cy="3828112"/>
          </a:xfrm>
          <a:prstGeom prst="rect">
            <a:avLst/>
          </a:prstGeom>
        </p:spPr>
      </p:pic>
      <p:sp>
        <p:nvSpPr>
          <p:cNvPr id="2" name="CasellaDiTesto 1">
            <a:extLst>
              <a:ext uri="{FF2B5EF4-FFF2-40B4-BE49-F238E27FC236}">
                <a16:creationId xmlns:a16="http://schemas.microsoft.com/office/drawing/2014/main" id="{5B3DE3F5-480C-F95B-5F13-9D86DEA06C56}"/>
              </a:ext>
            </a:extLst>
          </p:cNvPr>
          <p:cNvSpPr txBox="1"/>
          <p:nvPr/>
        </p:nvSpPr>
        <p:spPr>
          <a:xfrm flipH="1">
            <a:off x="2896623" y="5704421"/>
            <a:ext cx="6433763" cy="3590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2000" b="1" kern="0" dirty="0">
                <a:solidFill>
                  <a:srgbClr val="FFFFFF"/>
                </a:solidFill>
                <a:latin typeface="Roboto" panose="02000000000000000000" pitchFamily="2" charset="0"/>
                <a:sym typeface="Helvetica Neue Light"/>
              </a:rPr>
              <a:t>La marca inglesa</a:t>
            </a:r>
            <a:endParaRPr lang="it-IT" sz="2000" b="1"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88927169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5BF1231-A948-C00F-B583-FEA2FBC74DA7}"/>
              </a:ext>
            </a:extLst>
          </p:cNvPr>
          <p:cNvSpPr txBox="1"/>
          <p:nvPr/>
        </p:nvSpPr>
        <p:spPr>
          <a:xfrm>
            <a:off x="502691" y="2824418"/>
            <a:ext cx="11186619"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12731" hangingPunct="0"/>
            <a:r>
              <a:rPr lang="es-ES" sz="2000" kern="0" dirty="0">
                <a:solidFill>
                  <a:srgbClr val="FFFFFF"/>
                </a:solidFill>
                <a:latin typeface="Calibri" panose="020F0502020204030204" pitchFamily="34" charset="0"/>
                <a:cs typeface="Calibri" panose="020F0502020204030204" pitchFamily="34" charset="0"/>
                <a:sym typeface="Helvetica Neue Light"/>
              </a:rPr>
              <a:t>Pasión por el automovilismo</a:t>
            </a:r>
          </a:p>
        </p:txBody>
      </p:sp>
      <p:pic>
        <p:nvPicPr>
          <p:cNvPr id="6" name="Immagine 5">
            <a:extLst>
              <a:ext uri="{FF2B5EF4-FFF2-40B4-BE49-F238E27FC236}">
                <a16:creationId xmlns:a16="http://schemas.microsoft.com/office/drawing/2014/main" id="{4E76DD04-EB58-FFBC-576B-3D0354AC90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5805" y="382769"/>
            <a:ext cx="1620391" cy="2175665"/>
          </a:xfrm>
          <a:prstGeom prst="rect">
            <a:avLst/>
          </a:prstGeom>
        </p:spPr>
      </p:pic>
      <p:pic>
        <p:nvPicPr>
          <p:cNvPr id="9" name="Immagine 8">
            <a:extLst>
              <a:ext uri="{FF2B5EF4-FFF2-40B4-BE49-F238E27FC236}">
                <a16:creationId xmlns:a16="http://schemas.microsoft.com/office/drawing/2014/main" id="{9F9AAD8F-0C29-04CB-AF99-EDF76BAC8A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426" y="4225861"/>
            <a:ext cx="2536174" cy="1690782"/>
          </a:xfrm>
          <a:prstGeom prst="rect">
            <a:avLst/>
          </a:prstGeom>
        </p:spPr>
      </p:pic>
      <p:pic>
        <p:nvPicPr>
          <p:cNvPr id="11" name="Immagine 10">
            <a:extLst>
              <a:ext uri="{FF2B5EF4-FFF2-40B4-BE49-F238E27FC236}">
                <a16:creationId xmlns:a16="http://schemas.microsoft.com/office/drawing/2014/main" id="{6E073658-C5FC-2C40-33ED-3914E8861B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2848" y="4299566"/>
            <a:ext cx="2469516" cy="1645700"/>
          </a:xfrm>
          <a:prstGeom prst="rect">
            <a:avLst/>
          </a:prstGeom>
        </p:spPr>
      </p:pic>
      <p:pic>
        <p:nvPicPr>
          <p:cNvPr id="13" name="Immagine 12">
            <a:extLst>
              <a:ext uri="{FF2B5EF4-FFF2-40B4-BE49-F238E27FC236}">
                <a16:creationId xmlns:a16="http://schemas.microsoft.com/office/drawing/2014/main" id="{DC7290F9-872B-503A-2995-E82AD18A30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4417" y="4299566"/>
            <a:ext cx="2536174" cy="1690782"/>
          </a:xfrm>
          <a:prstGeom prst="rect">
            <a:avLst/>
          </a:prstGeom>
        </p:spPr>
      </p:pic>
      <p:sp>
        <p:nvSpPr>
          <p:cNvPr id="14" name="CasellaDiTesto 13">
            <a:extLst>
              <a:ext uri="{FF2B5EF4-FFF2-40B4-BE49-F238E27FC236}">
                <a16:creationId xmlns:a16="http://schemas.microsoft.com/office/drawing/2014/main" id="{118786A8-5706-4C05-52AA-5C0C086DE8CD}"/>
              </a:ext>
            </a:extLst>
          </p:cNvPr>
          <p:cNvSpPr txBox="1"/>
          <p:nvPr/>
        </p:nvSpPr>
        <p:spPr>
          <a:xfrm>
            <a:off x="974041" y="6086448"/>
            <a:ext cx="2480559" cy="243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1250" kern="0" dirty="0">
                <a:solidFill>
                  <a:srgbClr val="FFFFFF"/>
                </a:solidFill>
                <a:effectLst>
                  <a:outerShdw blurRad="50800" dist="38100" dir="5400000" rotWithShape="0">
                    <a:srgbClr val="000000"/>
                  </a:outerShdw>
                </a:effectLst>
                <a:latin typeface="Helvetica Neue Light"/>
                <a:sym typeface="Helvetica Neue Light"/>
              </a:rPr>
              <a:t>TIGER SIX</a:t>
            </a:r>
            <a:endParaRPr lang="it-IT" sz="1250"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endParaRPr>
          </a:p>
        </p:txBody>
      </p:sp>
      <p:sp>
        <p:nvSpPr>
          <p:cNvPr id="15" name="CasellaDiTesto 14">
            <a:extLst>
              <a:ext uri="{FF2B5EF4-FFF2-40B4-BE49-F238E27FC236}">
                <a16:creationId xmlns:a16="http://schemas.microsoft.com/office/drawing/2014/main" id="{8B1A9A72-744E-380B-AE80-33CED223BA05}"/>
              </a:ext>
            </a:extLst>
          </p:cNvPr>
          <p:cNvSpPr txBox="1"/>
          <p:nvPr/>
        </p:nvSpPr>
        <p:spPr>
          <a:xfrm>
            <a:off x="4717326" y="6076600"/>
            <a:ext cx="2480559" cy="243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1250" kern="0" dirty="0">
                <a:solidFill>
                  <a:srgbClr val="FFFFFF"/>
                </a:solidFill>
                <a:effectLst>
                  <a:outerShdw blurRad="50800" dist="38100" dir="5400000" rotWithShape="0">
                    <a:srgbClr val="000000"/>
                  </a:outerShdw>
                </a:effectLst>
                <a:latin typeface="Helvetica Neue Light"/>
                <a:sym typeface="Helvetica Neue Light"/>
              </a:rPr>
              <a:t>TIGER SEVEN</a:t>
            </a:r>
            <a:endParaRPr lang="it-IT" sz="1250"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endParaRPr>
          </a:p>
        </p:txBody>
      </p:sp>
      <p:sp>
        <p:nvSpPr>
          <p:cNvPr id="16" name="CasellaDiTesto 15">
            <a:extLst>
              <a:ext uri="{FF2B5EF4-FFF2-40B4-BE49-F238E27FC236}">
                <a16:creationId xmlns:a16="http://schemas.microsoft.com/office/drawing/2014/main" id="{60AEFAE5-E40D-D84C-9B3A-154A5F6DB204}"/>
              </a:ext>
            </a:extLst>
          </p:cNvPr>
          <p:cNvSpPr txBox="1"/>
          <p:nvPr/>
        </p:nvSpPr>
        <p:spPr>
          <a:xfrm>
            <a:off x="8529258" y="6100495"/>
            <a:ext cx="2480559" cy="243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1250" kern="0" dirty="0">
                <a:solidFill>
                  <a:srgbClr val="FFFFFF"/>
                </a:solidFill>
                <a:effectLst>
                  <a:outerShdw blurRad="50800" dist="38100" dir="5400000" rotWithShape="0">
                    <a:srgbClr val="000000"/>
                  </a:outerShdw>
                </a:effectLst>
                <a:latin typeface="Helvetica Neue Light"/>
                <a:sym typeface="Helvetica Neue Light"/>
              </a:rPr>
              <a:t>TIGER NINE</a:t>
            </a:r>
            <a:endParaRPr lang="it-IT" sz="1250"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00152109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4122591-ED22-FF12-03EF-2911444D7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603" y="1043582"/>
            <a:ext cx="8512795" cy="3546998"/>
          </a:xfrm>
          <a:prstGeom prst="rect">
            <a:avLst/>
          </a:prstGeom>
        </p:spPr>
      </p:pic>
      <p:sp>
        <p:nvSpPr>
          <p:cNvPr id="2" name="CasellaDiTesto 1">
            <a:extLst>
              <a:ext uri="{FF2B5EF4-FFF2-40B4-BE49-F238E27FC236}">
                <a16:creationId xmlns:a16="http://schemas.microsoft.com/office/drawing/2014/main" id="{FBCC0A9F-DE9A-F45F-01D0-8AFC7BF6EC04}"/>
              </a:ext>
            </a:extLst>
          </p:cNvPr>
          <p:cNvSpPr txBox="1"/>
          <p:nvPr/>
        </p:nvSpPr>
        <p:spPr>
          <a:xfrm flipH="1">
            <a:off x="4528567" y="4965375"/>
            <a:ext cx="3134866" cy="497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2900" b="1" u="sng" kern="0" dirty="0">
                <a:solidFill>
                  <a:srgbClr val="FFFFFF"/>
                </a:solidFill>
                <a:latin typeface="Helvetica Neue Light"/>
                <a:ea typeface="Helvetica Neue Light"/>
                <a:cs typeface="Helvetica Neue Light"/>
                <a:sym typeface="Helvetica Neue Light"/>
              </a:rPr>
              <a:t>El </a:t>
            </a:r>
            <a:r>
              <a:rPr lang="it-IT" sz="2900" b="1" u="sng" kern="0" dirty="0" err="1">
                <a:solidFill>
                  <a:srgbClr val="FFFFFF"/>
                </a:solidFill>
                <a:latin typeface="Helvetica Neue Light"/>
                <a:ea typeface="Helvetica Neue Light"/>
                <a:cs typeface="Helvetica Neue Light"/>
                <a:sym typeface="Helvetica Neue Light"/>
              </a:rPr>
              <a:t>cuartel</a:t>
            </a:r>
            <a:r>
              <a:rPr lang="it-IT" sz="2900" b="1" u="sng" kern="0" dirty="0">
                <a:solidFill>
                  <a:srgbClr val="FFFFFF"/>
                </a:solidFill>
                <a:latin typeface="Helvetica Neue Light"/>
                <a:ea typeface="Helvetica Neue Light"/>
                <a:cs typeface="Helvetica Neue Light"/>
                <a:sym typeface="Helvetica Neue Light"/>
              </a:rPr>
              <a:t> general</a:t>
            </a:r>
          </a:p>
        </p:txBody>
      </p:sp>
    </p:spTree>
    <p:extLst>
      <p:ext uri="{BB962C8B-B14F-4D97-AF65-F5344CB8AC3E}">
        <p14:creationId xmlns:p14="http://schemas.microsoft.com/office/powerpoint/2010/main" val="321794276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o 26">
            <a:extLst>
              <a:ext uri="{FF2B5EF4-FFF2-40B4-BE49-F238E27FC236}">
                <a16:creationId xmlns:a16="http://schemas.microsoft.com/office/drawing/2014/main" id="{DDDDEA97-ECF7-214E-A73D-4935295A14D8}"/>
              </a:ext>
            </a:extLst>
          </p:cNvPr>
          <p:cNvGrpSpPr/>
          <p:nvPr/>
        </p:nvGrpSpPr>
        <p:grpSpPr>
          <a:xfrm>
            <a:off x="1227160" y="87003"/>
            <a:ext cx="10229957" cy="5852376"/>
            <a:chOff x="2766905" y="1351721"/>
            <a:chExt cx="20461350" cy="10079462"/>
          </a:xfrm>
        </p:grpSpPr>
        <p:cxnSp>
          <p:nvCxnSpPr>
            <p:cNvPr id="28" name="Connettore diritto 42">
              <a:extLst>
                <a:ext uri="{FF2B5EF4-FFF2-40B4-BE49-F238E27FC236}">
                  <a16:creationId xmlns:a16="http://schemas.microsoft.com/office/drawing/2014/main" id="{739878B7-BB56-3046-949E-620ABD3CD7A7}"/>
                </a:ext>
              </a:extLst>
            </p:cNvPr>
            <p:cNvCxnSpPr>
              <a:cxnSpLocks/>
            </p:cNvCxnSpPr>
            <p:nvPr/>
          </p:nvCxnSpPr>
          <p:spPr>
            <a:xfrm>
              <a:off x="2766905" y="1371600"/>
              <a:ext cx="86134" cy="10039705"/>
            </a:xfrm>
            <a:prstGeom prst="line">
              <a:avLst/>
            </a:prstGeom>
            <a:noFill/>
            <a:ln w="25400" cap="flat">
              <a:gradFill>
                <a:gsLst>
                  <a:gs pos="0">
                    <a:schemeClr val="accent1">
                      <a:lumMod val="5000"/>
                      <a:lumOff val="95000"/>
                      <a:alpha val="1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miter lim="400000"/>
            </a:ln>
            <a:effectLst/>
            <a:sp3d/>
          </p:spPr>
          <p:style>
            <a:lnRef idx="0">
              <a:scrgbClr r="0" g="0" b="0"/>
            </a:lnRef>
            <a:fillRef idx="0">
              <a:scrgbClr r="0" g="0" b="0"/>
            </a:fillRef>
            <a:effectRef idx="0">
              <a:scrgbClr r="0" g="0" b="0"/>
            </a:effectRef>
            <a:fontRef idx="none"/>
          </p:style>
        </p:cxnSp>
        <p:cxnSp>
          <p:nvCxnSpPr>
            <p:cNvPr id="29" name="Connettore diritto 42">
              <a:extLst>
                <a:ext uri="{FF2B5EF4-FFF2-40B4-BE49-F238E27FC236}">
                  <a16:creationId xmlns:a16="http://schemas.microsoft.com/office/drawing/2014/main" id="{FE95BDA7-124D-4741-92A6-2710BE79CFA2}"/>
                </a:ext>
              </a:extLst>
            </p:cNvPr>
            <p:cNvCxnSpPr>
              <a:cxnSpLocks/>
            </p:cNvCxnSpPr>
            <p:nvPr/>
          </p:nvCxnSpPr>
          <p:spPr>
            <a:xfrm>
              <a:off x="3681305" y="1351722"/>
              <a:ext cx="86134" cy="10039705"/>
            </a:xfrm>
            <a:prstGeom prst="line">
              <a:avLst/>
            </a:prstGeom>
            <a:noFill/>
            <a:ln w="25400" cap="flat">
              <a:gradFill>
                <a:gsLst>
                  <a:gs pos="0">
                    <a:schemeClr val="accent1">
                      <a:lumMod val="5000"/>
                      <a:lumOff val="95000"/>
                      <a:alpha val="1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miter lim="400000"/>
            </a:ln>
            <a:effectLst/>
            <a:sp3d/>
          </p:spPr>
          <p:style>
            <a:lnRef idx="0">
              <a:scrgbClr r="0" g="0" b="0"/>
            </a:lnRef>
            <a:fillRef idx="0">
              <a:scrgbClr r="0" g="0" b="0"/>
            </a:fillRef>
            <a:effectRef idx="0">
              <a:scrgbClr r="0" g="0" b="0"/>
            </a:effectRef>
            <a:fontRef idx="none"/>
          </p:style>
        </p:cxnSp>
        <p:cxnSp>
          <p:nvCxnSpPr>
            <p:cNvPr id="30" name="Connettore diritto 42">
              <a:extLst>
                <a:ext uri="{FF2B5EF4-FFF2-40B4-BE49-F238E27FC236}">
                  <a16:creationId xmlns:a16="http://schemas.microsoft.com/office/drawing/2014/main" id="{1C5397DE-5DC3-FF4E-898A-457DB7DFC321}"/>
                </a:ext>
              </a:extLst>
            </p:cNvPr>
            <p:cNvCxnSpPr>
              <a:cxnSpLocks/>
            </p:cNvCxnSpPr>
            <p:nvPr/>
          </p:nvCxnSpPr>
          <p:spPr>
            <a:xfrm>
              <a:off x="4834244" y="1371600"/>
              <a:ext cx="86134" cy="10039705"/>
            </a:xfrm>
            <a:prstGeom prst="line">
              <a:avLst/>
            </a:prstGeom>
            <a:noFill/>
            <a:ln w="25400" cap="flat">
              <a:gradFill>
                <a:gsLst>
                  <a:gs pos="0">
                    <a:schemeClr val="accent1">
                      <a:lumMod val="5000"/>
                      <a:lumOff val="95000"/>
                      <a:alpha val="1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miter lim="400000"/>
            </a:ln>
            <a:effectLst/>
            <a:sp3d/>
          </p:spPr>
          <p:style>
            <a:lnRef idx="0">
              <a:scrgbClr r="0" g="0" b="0"/>
            </a:lnRef>
            <a:fillRef idx="0">
              <a:scrgbClr r="0" g="0" b="0"/>
            </a:fillRef>
            <a:effectRef idx="0">
              <a:scrgbClr r="0" g="0" b="0"/>
            </a:effectRef>
            <a:fontRef idx="none"/>
          </p:style>
        </p:cxnSp>
        <p:cxnSp>
          <p:nvCxnSpPr>
            <p:cNvPr id="31" name="Connettore diritto 42">
              <a:extLst>
                <a:ext uri="{FF2B5EF4-FFF2-40B4-BE49-F238E27FC236}">
                  <a16:creationId xmlns:a16="http://schemas.microsoft.com/office/drawing/2014/main" id="{2163FD39-89D1-C345-A5FF-C8C456E2FC34}"/>
                </a:ext>
              </a:extLst>
            </p:cNvPr>
            <p:cNvCxnSpPr>
              <a:cxnSpLocks/>
            </p:cNvCxnSpPr>
            <p:nvPr/>
          </p:nvCxnSpPr>
          <p:spPr>
            <a:xfrm>
              <a:off x="5927549" y="1391478"/>
              <a:ext cx="86134" cy="10039705"/>
            </a:xfrm>
            <a:prstGeom prst="line">
              <a:avLst/>
            </a:prstGeom>
            <a:noFill/>
            <a:ln w="25400" cap="flat">
              <a:gradFill>
                <a:gsLst>
                  <a:gs pos="0">
                    <a:schemeClr val="accent1">
                      <a:lumMod val="5000"/>
                      <a:lumOff val="95000"/>
                      <a:alpha val="1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miter lim="400000"/>
            </a:ln>
            <a:effectLst/>
            <a:sp3d/>
          </p:spPr>
          <p:style>
            <a:lnRef idx="0">
              <a:scrgbClr r="0" g="0" b="0"/>
            </a:lnRef>
            <a:fillRef idx="0">
              <a:scrgbClr r="0" g="0" b="0"/>
            </a:fillRef>
            <a:effectRef idx="0">
              <a:scrgbClr r="0" g="0" b="0"/>
            </a:effectRef>
            <a:fontRef idx="none"/>
          </p:style>
        </p:cxnSp>
        <p:cxnSp>
          <p:nvCxnSpPr>
            <p:cNvPr id="32" name="Connettore diritto 42">
              <a:extLst>
                <a:ext uri="{FF2B5EF4-FFF2-40B4-BE49-F238E27FC236}">
                  <a16:creationId xmlns:a16="http://schemas.microsoft.com/office/drawing/2014/main" id="{102772AA-3F45-FD48-9D2A-19BB0C985DA8}"/>
                </a:ext>
              </a:extLst>
            </p:cNvPr>
            <p:cNvCxnSpPr>
              <a:cxnSpLocks/>
            </p:cNvCxnSpPr>
            <p:nvPr/>
          </p:nvCxnSpPr>
          <p:spPr>
            <a:xfrm>
              <a:off x="7080488" y="1351721"/>
              <a:ext cx="86134" cy="10039705"/>
            </a:xfrm>
            <a:prstGeom prst="line">
              <a:avLst/>
            </a:prstGeom>
            <a:noFill/>
            <a:ln w="25400" cap="flat">
              <a:gradFill>
                <a:gsLst>
                  <a:gs pos="0">
                    <a:schemeClr val="accent1">
                      <a:lumMod val="5000"/>
                      <a:lumOff val="95000"/>
                      <a:alpha val="1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miter lim="400000"/>
            </a:ln>
            <a:effectLst/>
            <a:sp3d/>
          </p:spPr>
          <p:style>
            <a:lnRef idx="0">
              <a:scrgbClr r="0" g="0" b="0"/>
            </a:lnRef>
            <a:fillRef idx="0">
              <a:scrgbClr r="0" g="0" b="0"/>
            </a:fillRef>
            <a:effectRef idx="0">
              <a:scrgbClr r="0" g="0" b="0"/>
            </a:effectRef>
            <a:fontRef idx="none"/>
          </p:style>
        </p:cxnSp>
        <p:cxnSp>
          <p:nvCxnSpPr>
            <p:cNvPr id="33" name="Connettore diritto 42">
              <a:extLst>
                <a:ext uri="{FF2B5EF4-FFF2-40B4-BE49-F238E27FC236}">
                  <a16:creationId xmlns:a16="http://schemas.microsoft.com/office/drawing/2014/main" id="{BB9A57B4-77BF-EB4F-A747-D279710729CC}"/>
                </a:ext>
              </a:extLst>
            </p:cNvPr>
            <p:cNvCxnSpPr>
              <a:cxnSpLocks/>
            </p:cNvCxnSpPr>
            <p:nvPr/>
          </p:nvCxnSpPr>
          <p:spPr>
            <a:xfrm>
              <a:off x="8213549" y="1371599"/>
              <a:ext cx="86134" cy="10039705"/>
            </a:xfrm>
            <a:prstGeom prst="line">
              <a:avLst/>
            </a:prstGeom>
            <a:noFill/>
            <a:ln w="25400" cap="flat">
              <a:gradFill>
                <a:gsLst>
                  <a:gs pos="0">
                    <a:schemeClr val="accent1">
                      <a:lumMod val="5000"/>
                      <a:lumOff val="95000"/>
                      <a:alpha val="1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miter lim="400000"/>
            </a:ln>
            <a:effectLst/>
            <a:sp3d/>
          </p:spPr>
          <p:style>
            <a:lnRef idx="0">
              <a:scrgbClr r="0" g="0" b="0"/>
            </a:lnRef>
            <a:fillRef idx="0">
              <a:scrgbClr r="0" g="0" b="0"/>
            </a:fillRef>
            <a:effectRef idx="0">
              <a:scrgbClr r="0" g="0" b="0"/>
            </a:effectRef>
            <a:fontRef idx="none"/>
          </p:style>
        </p:cxnSp>
        <p:cxnSp>
          <p:nvCxnSpPr>
            <p:cNvPr id="34" name="Connettore diritto 42">
              <a:extLst>
                <a:ext uri="{FF2B5EF4-FFF2-40B4-BE49-F238E27FC236}">
                  <a16:creationId xmlns:a16="http://schemas.microsoft.com/office/drawing/2014/main" id="{A652EA87-1382-0447-A952-ABAC227B7AA5}"/>
                </a:ext>
              </a:extLst>
            </p:cNvPr>
            <p:cNvCxnSpPr>
              <a:cxnSpLocks/>
            </p:cNvCxnSpPr>
            <p:nvPr/>
          </p:nvCxnSpPr>
          <p:spPr>
            <a:xfrm>
              <a:off x="9366488" y="1371599"/>
              <a:ext cx="86134" cy="10039705"/>
            </a:xfrm>
            <a:prstGeom prst="line">
              <a:avLst/>
            </a:prstGeom>
            <a:noFill/>
            <a:ln w="25400" cap="flat">
              <a:gradFill>
                <a:gsLst>
                  <a:gs pos="0">
                    <a:schemeClr val="accent1">
                      <a:lumMod val="5000"/>
                      <a:lumOff val="95000"/>
                      <a:alpha val="1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miter lim="400000"/>
            </a:ln>
            <a:effectLst/>
            <a:sp3d/>
          </p:spPr>
          <p:style>
            <a:lnRef idx="0">
              <a:scrgbClr r="0" g="0" b="0"/>
            </a:lnRef>
            <a:fillRef idx="0">
              <a:scrgbClr r="0" g="0" b="0"/>
            </a:fillRef>
            <a:effectRef idx="0">
              <a:scrgbClr r="0" g="0" b="0"/>
            </a:effectRef>
            <a:fontRef idx="none"/>
          </p:style>
        </p:cxnSp>
        <p:cxnSp>
          <p:nvCxnSpPr>
            <p:cNvPr id="35" name="Connettore diritto 42">
              <a:extLst>
                <a:ext uri="{FF2B5EF4-FFF2-40B4-BE49-F238E27FC236}">
                  <a16:creationId xmlns:a16="http://schemas.microsoft.com/office/drawing/2014/main" id="{218C777B-5BAD-B84D-819E-E1B2D0007CE5}"/>
                </a:ext>
              </a:extLst>
            </p:cNvPr>
            <p:cNvCxnSpPr>
              <a:cxnSpLocks/>
            </p:cNvCxnSpPr>
            <p:nvPr/>
          </p:nvCxnSpPr>
          <p:spPr>
            <a:xfrm>
              <a:off x="10439914" y="1371599"/>
              <a:ext cx="86134" cy="10039705"/>
            </a:xfrm>
            <a:prstGeom prst="line">
              <a:avLst/>
            </a:prstGeom>
            <a:noFill/>
            <a:ln w="25400" cap="flat">
              <a:gradFill>
                <a:gsLst>
                  <a:gs pos="0">
                    <a:schemeClr val="accent1">
                      <a:lumMod val="5000"/>
                      <a:lumOff val="95000"/>
                      <a:alpha val="1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miter lim="400000"/>
            </a:ln>
            <a:effectLst/>
            <a:sp3d/>
          </p:spPr>
          <p:style>
            <a:lnRef idx="0">
              <a:scrgbClr r="0" g="0" b="0"/>
            </a:lnRef>
            <a:fillRef idx="0">
              <a:scrgbClr r="0" g="0" b="0"/>
            </a:fillRef>
            <a:effectRef idx="0">
              <a:scrgbClr r="0" g="0" b="0"/>
            </a:effectRef>
            <a:fontRef idx="none"/>
          </p:style>
        </p:cxnSp>
        <p:cxnSp>
          <p:nvCxnSpPr>
            <p:cNvPr id="36" name="Connettore diritto 42">
              <a:extLst>
                <a:ext uri="{FF2B5EF4-FFF2-40B4-BE49-F238E27FC236}">
                  <a16:creationId xmlns:a16="http://schemas.microsoft.com/office/drawing/2014/main" id="{D9D0D869-2036-6A4B-817C-09709E0DD3E9}"/>
                </a:ext>
              </a:extLst>
            </p:cNvPr>
            <p:cNvCxnSpPr>
              <a:cxnSpLocks/>
            </p:cNvCxnSpPr>
            <p:nvPr/>
          </p:nvCxnSpPr>
          <p:spPr>
            <a:xfrm>
              <a:off x="11632610" y="1371599"/>
              <a:ext cx="86134" cy="10039705"/>
            </a:xfrm>
            <a:prstGeom prst="line">
              <a:avLst/>
            </a:prstGeom>
            <a:noFill/>
            <a:ln w="25400" cap="flat">
              <a:gradFill>
                <a:gsLst>
                  <a:gs pos="0">
                    <a:schemeClr val="accent1">
                      <a:lumMod val="5000"/>
                      <a:lumOff val="95000"/>
                      <a:alpha val="1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miter lim="400000"/>
            </a:ln>
            <a:effectLst/>
            <a:sp3d/>
          </p:spPr>
          <p:style>
            <a:lnRef idx="0">
              <a:scrgbClr r="0" g="0" b="0"/>
            </a:lnRef>
            <a:fillRef idx="0">
              <a:scrgbClr r="0" g="0" b="0"/>
            </a:fillRef>
            <a:effectRef idx="0">
              <a:scrgbClr r="0" g="0" b="0"/>
            </a:effectRef>
            <a:fontRef idx="none"/>
          </p:style>
        </p:cxnSp>
        <p:cxnSp>
          <p:nvCxnSpPr>
            <p:cNvPr id="37" name="Connettore diritto 42">
              <a:extLst>
                <a:ext uri="{FF2B5EF4-FFF2-40B4-BE49-F238E27FC236}">
                  <a16:creationId xmlns:a16="http://schemas.microsoft.com/office/drawing/2014/main" id="{7AA2E992-5F5C-8540-AF44-909C14B7F703}"/>
                </a:ext>
              </a:extLst>
            </p:cNvPr>
            <p:cNvCxnSpPr>
              <a:cxnSpLocks/>
            </p:cNvCxnSpPr>
            <p:nvPr/>
          </p:nvCxnSpPr>
          <p:spPr>
            <a:xfrm>
              <a:off x="12606644" y="1351721"/>
              <a:ext cx="86134" cy="10039705"/>
            </a:xfrm>
            <a:prstGeom prst="line">
              <a:avLst/>
            </a:prstGeom>
            <a:noFill/>
            <a:ln w="25400" cap="flat">
              <a:gradFill>
                <a:gsLst>
                  <a:gs pos="0">
                    <a:schemeClr val="accent1">
                      <a:lumMod val="5000"/>
                      <a:lumOff val="95000"/>
                      <a:alpha val="1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miter lim="400000"/>
            </a:ln>
            <a:effectLst/>
            <a:sp3d/>
          </p:spPr>
          <p:style>
            <a:lnRef idx="0">
              <a:scrgbClr r="0" g="0" b="0"/>
            </a:lnRef>
            <a:fillRef idx="0">
              <a:scrgbClr r="0" g="0" b="0"/>
            </a:fillRef>
            <a:effectRef idx="0">
              <a:scrgbClr r="0" g="0" b="0"/>
            </a:effectRef>
            <a:fontRef idx="none"/>
          </p:style>
        </p:cxnSp>
        <p:cxnSp>
          <p:nvCxnSpPr>
            <p:cNvPr id="38" name="Connettore diritto 42">
              <a:extLst>
                <a:ext uri="{FF2B5EF4-FFF2-40B4-BE49-F238E27FC236}">
                  <a16:creationId xmlns:a16="http://schemas.microsoft.com/office/drawing/2014/main" id="{B0EA533A-5CCD-B04A-8CFF-DD1E362FBA20}"/>
                </a:ext>
              </a:extLst>
            </p:cNvPr>
            <p:cNvCxnSpPr>
              <a:cxnSpLocks/>
            </p:cNvCxnSpPr>
            <p:nvPr/>
          </p:nvCxnSpPr>
          <p:spPr>
            <a:xfrm>
              <a:off x="13640314" y="1371600"/>
              <a:ext cx="86134" cy="10039705"/>
            </a:xfrm>
            <a:prstGeom prst="line">
              <a:avLst/>
            </a:prstGeom>
            <a:noFill/>
            <a:ln w="25400" cap="flat">
              <a:gradFill>
                <a:gsLst>
                  <a:gs pos="0">
                    <a:schemeClr val="accent1">
                      <a:lumMod val="5000"/>
                      <a:lumOff val="95000"/>
                      <a:alpha val="1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miter lim="400000"/>
            </a:ln>
            <a:effectLst/>
            <a:sp3d/>
          </p:spPr>
          <p:style>
            <a:lnRef idx="0">
              <a:scrgbClr r="0" g="0" b="0"/>
            </a:lnRef>
            <a:fillRef idx="0">
              <a:scrgbClr r="0" g="0" b="0"/>
            </a:fillRef>
            <a:effectRef idx="0">
              <a:scrgbClr r="0" g="0" b="0"/>
            </a:effectRef>
            <a:fontRef idx="none"/>
          </p:style>
        </p:cxnSp>
        <p:cxnSp>
          <p:nvCxnSpPr>
            <p:cNvPr id="39" name="Connettore diritto 42">
              <a:extLst>
                <a:ext uri="{FF2B5EF4-FFF2-40B4-BE49-F238E27FC236}">
                  <a16:creationId xmlns:a16="http://schemas.microsoft.com/office/drawing/2014/main" id="{8F48FE87-5FAD-A946-9AE6-3B290B346FE6}"/>
                </a:ext>
              </a:extLst>
            </p:cNvPr>
            <p:cNvCxnSpPr>
              <a:cxnSpLocks/>
            </p:cNvCxnSpPr>
            <p:nvPr/>
          </p:nvCxnSpPr>
          <p:spPr>
            <a:xfrm>
              <a:off x="14634227" y="1391478"/>
              <a:ext cx="86134" cy="10039705"/>
            </a:xfrm>
            <a:prstGeom prst="line">
              <a:avLst/>
            </a:prstGeom>
            <a:noFill/>
            <a:ln w="25400" cap="flat">
              <a:gradFill>
                <a:gsLst>
                  <a:gs pos="0">
                    <a:schemeClr val="accent1">
                      <a:lumMod val="5000"/>
                      <a:lumOff val="95000"/>
                      <a:alpha val="1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miter lim="400000"/>
            </a:ln>
            <a:effectLst/>
            <a:sp3d/>
          </p:spPr>
          <p:style>
            <a:lnRef idx="0">
              <a:scrgbClr r="0" g="0" b="0"/>
            </a:lnRef>
            <a:fillRef idx="0">
              <a:scrgbClr r="0" g="0" b="0"/>
            </a:fillRef>
            <a:effectRef idx="0">
              <a:scrgbClr r="0" g="0" b="0"/>
            </a:effectRef>
            <a:fontRef idx="none"/>
          </p:style>
        </p:cxnSp>
        <p:cxnSp>
          <p:nvCxnSpPr>
            <p:cNvPr id="40" name="Connettore diritto 42">
              <a:extLst>
                <a:ext uri="{FF2B5EF4-FFF2-40B4-BE49-F238E27FC236}">
                  <a16:creationId xmlns:a16="http://schemas.microsoft.com/office/drawing/2014/main" id="{EFE6705B-50E9-B14F-A458-0D29B1E6CAE0}"/>
                </a:ext>
              </a:extLst>
            </p:cNvPr>
            <p:cNvCxnSpPr>
              <a:cxnSpLocks/>
            </p:cNvCxnSpPr>
            <p:nvPr/>
          </p:nvCxnSpPr>
          <p:spPr>
            <a:xfrm>
              <a:off x="15767287" y="1391478"/>
              <a:ext cx="86134" cy="10039705"/>
            </a:xfrm>
            <a:prstGeom prst="line">
              <a:avLst/>
            </a:prstGeom>
            <a:noFill/>
            <a:ln w="25400" cap="flat">
              <a:gradFill>
                <a:gsLst>
                  <a:gs pos="0">
                    <a:schemeClr val="accent1">
                      <a:lumMod val="5000"/>
                      <a:lumOff val="95000"/>
                      <a:alpha val="1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miter lim="400000"/>
            </a:ln>
            <a:effectLst/>
            <a:sp3d/>
          </p:spPr>
          <p:style>
            <a:lnRef idx="0">
              <a:scrgbClr r="0" g="0" b="0"/>
            </a:lnRef>
            <a:fillRef idx="0">
              <a:scrgbClr r="0" g="0" b="0"/>
            </a:fillRef>
            <a:effectRef idx="0">
              <a:scrgbClr r="0" g="0" b="0"/>
            </a:effectRef>
            <a:fontRef idx="none"/>
          </p:style>
        </p:cxnSp>
        <p:cxnSp>
          <p:nvCxnSpPr>
            <p:cNvPr id="41" name="Connettore diritto 42">
              <a:extLst>
                <a:ext uri="{FF2B5EF4-FFF2-40B4-BE49-F238E27FC236}">
                  <a16:creationId xmlns:a16="http://schemas.microsoft.com/office/drawing/2014/main" id="{D483CF8F-C927-0B49-87E8-6CFD64BC0E8C}"/>
                </a:ext>
              </a:extLst>
            </p:cNvPr>
            <p:cNvCxnSpPr>
              <a:cxnSpLocks/>
            </p:cNvCxnSpPr>
            <p:nvPr/>
          </p:nvCxnSpPr>
          <p:spPr>
            <a:xfrm>
              <a:off x="16820835" y="1391478"/>
              <a:ext cx="86134" cy="10039705"/>
            </a:xfrm>
            <a:prstGeom prst="line">
              <a:avLst/>
            </a:prstGeom>
            <a:noFill/>
            <a:ln w="25400" cap="flat">
              <a:gradFill>
                <a:gsLst>
                  <a:gs pos="0">
                    <a:schemeClr val="accent1">
                      <a:lumMod val="5000"/>
                      <a:lumOff val="95000"/>
                      <a:alpha val="1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miter lim="400000"/>
            </a:ln>
            <a:effectLst/>
            <a:sp3d/>
          </p:spPr>
          <p:style>
            <a:lnRef idx="0">
              <a:scrgbClr r="0" g="0" b="0"/>
            </a:lnRef>
            <a:fillRef idx="0">
              <a:scrgbClr r="0" g="0" b="0"/>
            </a:fillRef>
            <a:effectRef idx="0">
              <a:scrgbClr r="0" g="0" b="0"/>
            </a:effectRef>
            <a:fontRef idx="none"/>
          </p:style>
        </p:cxnSp>
        <p:cxnSp>
          <p:nvCxnSpPr>
            <p:cNvPr id="42" name="Connettore diritto 42">
              <a:extLst>
                <a:ext uri="{FF2B5EF4-FFF2-40B4-BE49-F238E27FC236}">
                  <a16:creationId xmlns:a16="http://schemas.microsoft.com/office/drawing/2014/main" id="{9165D5D2-C91D-1845-895B-26C11474F972}"/>
                </a:ext>
              </a:extLst>
            </p:cNvPr>
            <p:cNvCxnSpPr>
              <a:cxnSpLocks/>
            </p:cNvCxnSpPr>
            <p:nvPr/>
          </p:nvCxnSpPr>
          <p:spPr>
            <a:xfrm>
              <a:off x="17834626" y="1371600"/>
              <a:ext cx="86134" cy="10039705"/>
            </a:xfrm>
            <a:prstGeom prst="line">
              <a:avLst/>
            </a:prstGeom>
            <a:noFill/>
            <a:ln w="25400" cap="flat">
              <a:gradFill>
                <a:gsLst>
                  <a:gs pos="0">
                    <a:schemeClr val="accent1">
                      <a:lumMod val="5000"/>
                      <a:lumOff val="95000"/>
                      <a:alpha val="1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miter lim="400000"/>
            </a:ln>
            <a:effectLst/>
            <a:sp3d/>
          </p:spPr>
          <p:style>
            <a:lnRef idx="0">
              <a:scrgbClr r="0" g="0" b="0"/>
            </a:lnRef>
            <a:fillRef idx="0">
              <a:scrgbClr r="0" g="0" b="0"/>
            </a:fillRef>
            <a:effectRef idx="0">
              <a:scrgbClr r="0" g="0" b="0"/>
            </a:effectRef>
            <a:fontRef idx="none"/>
          </p:style>
        </p:cxnSp>
        <p:cxnSp>
          <p:nvCxnSpPr>
            <p:cNvPr id="43" name="Connettore diritto 42">
              <a:extLst>
                <a:ext uri="{FF2B5EF4-FFF2-40B4-BE49-F238E27FC236}">
                  <a16:creationId xmlns:a16="http://schemas.microsoft.com/office/drawing/2014/main" id="{8F2458DC-79CD-1F4B-89C7-A6267BD4BE78}"/>
                </a:ext>
              </a:extLst>
            </p:cNvPr>
            <p:cNvCxnSpPr>
              <a:cxnSpLocks/>
            </p:cNvCxnSpPr>
            <p:nvPr/>
          </p:nvCxnSpPr>
          <p:spPr>
            <a:xfrm>
              <a:off x="18768904" y="1391478"/>
              <a:ext cx="86134" cy="10039705"/>
            </a:xfrm>
            <a:prstGeom prst="line">
              <a:avLst/>
            </a:prstGeom>
            <a:noFill/>
            <a:ln w="25400" cap="flat">
              <a:gradFill>
                <a:gsLst>
                  <a:gs pos="0">
                    <a:schemeClr val="accent1">
                      <a:lumMod val="5000"/>
                      <a:lumOff val="95000"/>
                      <a:alpha val="1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miter lim="400000"/>
            </a:ln>
            <a:effectLst/>
            <a:sp3d/>
          </p:spPr>
          <p:style>
            <a:lnRef idx="0">
              <a:scrgbClr r="0" g="0" b="0"/>
            </a:lnRef>
            <a:fillRef idx="0">
              <a:scrgbClr r="0" g="0" b="0"/>
            </a:fillRef>
            <a:effectRef idx="0">
              <a:scrgbClr r="0" g="0" b="0"/>
            </a:effectRef>
            <a:fontRef idx="none"/>
          </p:style>
        </p:cxnSp>
        <p:cxnSp>
          <p:nvCxnSpPr>
            <p:cNvPr id="44" name="Connettore diritto 42">
              <a:extLst>
                <a:ext uri="{FF2B5EF4-FFF2-40B4-BE49-F238E27FC236}">
                  <a16:creationId xmlns:a16="http://schemas.microsoft.com/office/drawing/2014/main" id="{FC134784-BEA1-7A4E-882D-97561A3DC4BA}"/>
                </a:ext>
              </a:extLst>
            </p:cNvPr>
            <p:cNvCxnSpPr>
              <a:cxnSpLocks/>
            </p:cNvCxnSpPr>
            <p:nvPr/>
          </p:nvCxnSpPr>
          <p:spPr>
            <a:xfrm>
              <a:off x="19921843" y="1371599"/>
              <a:ext cx="86134" cy="10039705"/>
            </a:xfrm>
            <a:prstGeom prst="line">
              <a:avLst/>
            </a:prstGeom>
            <a:noFill/>
            <a:ln w="25400" cap="flat">
              <a:gradFill>
                <a:gsLst>
                  <a:gs pos="0">
                    <a:schemeClr val="accent1">
                      <a:lumMod val="5000"/>
                      <a:lumOff val="95000"/>
                      <a:alpha val="1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miter lim="400000"/>
            </a:ln>
            <a:effectLst/>
            <a:sp3d/>
          </p:spPr>
          <p:style>
            <a:lnRef idx="0">
              <a:scrgbClr r="0" g="0" b="0"/>
            </a:lnRef>
            <a:fillRef idx="0">
              <a:scrgbClr r="0" g="0" b="0"/>
            </a:fillRef>
            <a:effectRef idx="0">
              <a:scrgbClr r="0" g="0" b="0"/>
            </a:effectRef>
            <a:fontRef idx="none"/>
          </p:style>
        </p:cxnSp>
        <p:cxnSp>
          <p:nvCxnSpPr>
            <p:cNvPr id="45" name="Connettore diritto 42">
              <a:extLst>
                <a:ext uri="{FF2B5EF4-FFF2-40B4-BE49-F238E27FC236}">
                  <a16:creationId xmlns:a16="http://schemas.microsoft.com/office/drawing/2014/main" id="{79545B86-99D3-6A43-BB72-819BCD230867}"/>
                </a:ext>
              </a:extLst>
            </p:cNvPr>
            <p:cNvCxnSpPr>
              <a:cxnSpLocks/>
            </p:cNvCxnSpPr>
            <p:nvPr/>
          </p:nvCxnSpPr>
          <p:spPr>
            <a:xfrm>
              <a:off x="20875999" y="1371599"/>
              <a:ext cx="86134" cy="10039705"/>
            </a:xfrm>
            <a:prstGeom prst="line">
              <a:avLst/>
            </a:prstGeom>
            <a:noFill/>
            <a:ln w="25400" cap="flat">
              <a:gradFill>
                <a:gsLst>
                  <a:gs pos="0">
                    <a:schemeClr val="accent1">
                      <a:lumMod val="5000"/>
                      <a:lumOff val="95000"/>
                      <a:alpha val="1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miter lim="400000"/>
            </a:ln>
            <a:effectLst/>
            <a:sp3d/>
          </p:spPr>
          <p:style>
            <a:lnRef idx="0">
              <a:scrgbClr r="0" g="0" b="0"/>
            </a:lnRef>
            <a:fillRef idx="0">
              <a:scrgbClr r="0" g="0" b="0"/>
            </a:fillRef>
            <a:effectRef idx="0">
              <a:scrgbClr r="0" g="0" b="0"/>
            </a:effectRef>
            <a:fontRef idx="none"/>
          </p:style>
        </p:cxnSp>
        <p:cxnSp>
          <p:nvCxnSpPr>
            <p:cNvPr id="46" name="Connettore diritto 42">
              <a:extLst>
                <a:ext uri="{FF2B5EF4-FFF2-40B4-BE49-F238E27FC236}">
                  <a16:creationId xmlns:a16="http://schemas.microsoft.com/office/drawing/2014/main" id="{E6CAD1BA-F315-8C4A-B9E6-6732F98B134E}"/>
                </a:ext>
              </a:extLst>
            </p:cNvPr>
            <p:cNvCxnSpPr>
              <a:cxnSpLocks/>
            </p:cNvCxnSpPr>
            <p:nvPr/>
          </p:nvCxnSpPr>
          <p:spPr>
            <a:xfrm>
              <a:off x="22009060" y="1371599"/>
              <a:ext cx="86134" cy="10039705"/>
            </a:xfrm>
            <a:prstGeom prst="line">
              <a:avLst/>
            </a:prstGeom>
            <a:noFill/>
            <a:ln w="25400" cap="flat">
              <a:gradFill>
                <a:gsLst>
                  <a:gs pos="0">
                    <a:schemeClr val="accent1">
                      <a:lumMod val="5000"/>
                      <a:lumOff val="95000"/>
                      <a:alpha val="1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miter lim="400000"/>
            </a:ln>
            <a:effectLst/>
            <a:sp3d/>
          </p:spPr>
          <p:style>
            <a:lnRef idx="0">
              <a:scrgbClr r="0" g="0" b="0"/>
            </a:lnRef>
            <a:fillRef idx="0">
              <a:scrgbClr r="0" g="0" b="0"/>
            </a:fillRef>
            <a:effectRef idx="0">
              <a:scrgbClr r="0" g="0" b="0"/>
            </a:effectRef>
            <a:fontRef idx="none"/>
          </p:style>
        </p:cxnSp>
        <p:cxnSp>
          <p:nvCxnSpPr>
            <p:cNvPr id="47" name="Connettore diritto 42">
              <a:extLst>
                <a:ext uri="{FF2B5EF4-FFF2-40B4-BE49-F238E27FC236}">
                  <a16:creationId xmlns:a16="http://schemas.microsoft.com/office/drawing/2014/main" id="{843AEC92-D7CF-9240-A544-F1D23BAD106C}"/>
                </a:ext>
              </a:extLst>
            </p:cNvPr>
            <p:cNvCxnSpPr>
              <a:cxnSpLocks/>
            </p:cNvCxnSpPr>
            <p:nvPr/>
          </p:nvCxnSpPr>
          <p:spPr>
            <a:xfrm>
              <a:off x="23142121" y="1371599"/>
              <a:ext cx="86134" cy="10039705"/>
            </a:xfrm>
            <a:prstGeom prst="line">
              <a:avLst/>
            </a:prstGeom>
            <a:noFill/>
            <a:ln w="25400" cap="flat">
              <a:gradFill>
                <a:gsLst>
                  <a:gs pos="0">
                    <a:schemeClr val="accent1">
                      <a:lumMod val="5000"/>
                      <a:lumOff val="95000"/>
                      <a:alpha val="1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miter lim="400000"/>
            </a:ln>
            <a:effectLst/>
            <a:sp3d/>
          </p:spPr>
          <p:style>
            <a:lnRef idx="0">
              <a:scrgbClr r="0" g="0" b="0"/>
            </a:lnRef>
            <a:fillRef idx="0">
              <a:scrgbClr r="0" g="0" b="0"/>
            </a:fillRef>
            <a:effectRef idx="0">
              <a:scrgbClr r="0" g="0" b="0"/>
            </a:effectRef>
            <a:fontRef idx="none"/>
          </p:style>
        </p:cxnSp>
      </p:grpSp>
      <p:cxnSp>
        <p:nvCxnSpPr>
          <p:cNvPr id="3" name="Connettore diritto 2">
            <a:extLst>
              <a:ext uri="{FF2B5EF4-FFF2-40B4-BE49-F238E27FC236}">
                <a16:creationId xmlns:a16="http://schemas.microsoft.com/office/drawing/2014/main" id="{0318777D-79EF-836E-8A92-669F89808F8E}"/>
              </a:ext>
            </a:extLst>
          </p:cNvPr>
          <p:cNvCxnSpPr>
            <a:cxnSpLocks/>
          </p:cNvCxnSpPr>
          <p:nvPr/>
        </p:nvCxnSpPr>
        <p:spPr>
          <a:xfrm>
            <a:off x="869292" y="215790"/>
            <a:ext cx="0" cy="5806130"/>
          </a:xfrm>
          <a:prstGeom prst="line">
            <a:avLst/>
          </a:prstGeom>
          <a:ln w="57150">
            <a:solidFill>
              <a:schemeClr val="accent1"/>
            </a:solidFill>
          </a:ln>
        </p:spPr>
        <p:style>
          <a:lnRef idx="1">
            <a:schemeClr val="dk1"/>
          </a:lnRef>
          <a:fillRef idx="0">
            <a:schemeClr val="dk1"/>
          </a:fillRef>
          <a:effectRef idx="0">
            <a:schemeClr val="dk1"/>
          </a:effectRef>
          <a:fontRef idx="minor">
            <a:schemeClr val="tx1"/>
          </a:fontRef>
        </p:style>
      </p:cxnSp>
      <p:cxnSp>
        <p:nvCxnSpPr>
          <p:cNvPr id="5" name="Connettore diritto 4">
            <a:extLst>
              <a:ext uri="{FF2B5EF4-FFF2-40B4-BE49-F238E27FC236}">
                <a16:creationId xmlns:a16="http://schemas.microsoft.com/office/drawing/2014/main" id="{6A3B2340-10E8-07F7-B46D-6C91B9E73437}"/>
              </a:ext>
            </a:extLst>
          </p:cNvPr>
          <p:cNvCxnSpPr>
            <a:cxnSpLocks/>
          </p:cNvCxnSpPr>
          <p:nvPr/>
        </p:nvCxnSpPr>
        <p:spPr>
          <a:xfrm>
            <a:off x="869293" y="5998758"/>
            <a:ext cx="10427311" cy="35895"/>
          </a:xfrm>
          <a:prstGeom prst="line">
            <a:avLst/>
          </a:prstGeom>
          <a:noFill/>
          <a:ln w="5715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49" name="Connettore diritto 42">
            <a:extLst>
              <a:ext uri="{FF2B5EF4-FFF2-40B4-BE49-F238E27FC236}">
                <a16:creationId xmlns:a16="http://schemas.microsoft.com/office/drawing/2014/main" id="{69B3A2AB-139C-0E46-81BB-98EF8EA4DB32}"/>
              </a:ext>
            </a:extLst>
          </p:cNvPr>
          <p:cNvCxnSpPr>
            <a:cxnSpLocks/>
          </p:cNvCxnSpPr>
          <p:nvPr/>
        </p:nvCxnSpPr>
        <p:spPr>
          <a:xfrm>
            <a:off x="885171" y="5072091"/>
            <a:ext cx="10437537" cy="32955"/>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50" name="Connettore diritto 53">
            <a:extLst>
              <a:ext uri="{FF2B5EF4-FFF2-40B4-BE49-F238E27FC236}">
                <a16:creationId xmlns:a16="http://schemas.microsoft.com/office/drawing/2014/main" id="{A0098308-EE2F-C740-A8E3-6234E47947CF}"/>
              </a:ext>
            </a:extLst>
          </p:cNvPr>
          <p:cNvCxnSpPr>
            <a:cxnSpLocks/>
          </p:cNvCxnSpPr>
          <p:nvPr/>
        </p:nvCxnSpPr>
        <p:spPr>
          <a:xfrm>
            <a:off x="885172" y="2624677"/>
            <a:ext cx="10389008" cy="0"/>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51" name="Connettore diritto 60">
            <a:extLst>
              <a:ext uri="{FF2B5EF4-FFF2-40B4-BE49-F238E27FC236}">
                <a16:creationId xmlns:a16="http://schemas.microsoft.com/office/drawing/2014/main" id="{BA123BA6-B34D-694A-9E39-D90C1C648564}"/>
              </a:ext>
            </a:extLst>
          </p:cNvPr>
          <p:cNvCxnSpPr>
            <a:cxnSpLocks/>
          </p:cNvCxnSpPr>
          <p:nvPr/>
        </p:nvCxnSpPr>
        <p:spPr>
          <a:xfrm>
            <a:off x="885172" y="985543"/>
            <a:ext cx="10367476" cy="0"/>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grpSp>
        <p:nvGrpSpPr>
          <p:cNvPr id="66" name="Gruppo 65">
            <a:extLst>
              <a:ext uri="{FF2B5EF4-FFF2-40B4-BE49-F238E27FC236}">
                <a16:creationId xmlns:a16="http://schemas.microsoft.com/office/drawing/2014/main" id="{03BF8A80-6869-D943-9DAA-BE1FD3F6A8A9}"/>
              </a:ext>
            </a:extLst>
          </p:cNvPr>
          <p:cNvGrpSpPr/>
          <p:nvPr/>
        </p:nvGrpSpPr>
        <p:grpSpPr>
          <a:xfrm>
            <a:off x="9430549" y="1387214"/>
            <a:ext cx="1417013" cy="2104655"/>
            <a:chOff x="15633124" y="1345787"/>
            <a:chExt cx="6178710" cy="9382485"/>
          </a:xfrm>
        </p:grpSpPr>
        <p:pic>
          <p:nvPicPr>
            <p:cNvPr id="65" name="Immagine 64">
              <a:extLst>
                <a:ext uri="{FF2B5EF4-FFF2-40B4-BE49-F238E27FC236}">
                  <a16:creationId xmlns:a16="http://schemas.microsoft.com/office/drawing/2014/main" id="{48AB9145-987F-B146-A453-B94CB435F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3124" y="1345787"/>
              <a:ext cx="6178710" cy="9382485"/>
            </a:xfrm>
            <a:prstGeom prst="rect">
              <a:avLst/>
            </a:prstGeom>
          </p:spPr>
        </p:pic>
        <p:pic>
          <p:nvPicPr>
            <p:cNvPr id="20" name="Immagine 19">
              <a:extLst>
                <a:ext uri="{FF2B5EF4-FFF2-40B4-BE49-F238E27FC236}">
                  <a16:creationId xmlns:a16="http://schemas.microsoft.com/office/drawing/2014/main" id="{42069EBD-119F-954E-B7E2-26B0A00953A0}"/>
                </a:ext>
              </a:extLst>
            </p:cNvPr>
            <p:cNvPicPr>
              <a:picLocks noChangeAspect="1"/>
            </p:cNvPicPr>
            <p:nvPr/>
          </p:nvPicPr>
          <p:blipFill>
            <a:blip r:embed="rId4" cstate="print">
              <a:alphaModFix amt="40000"/>
              <a:extLst>
                <a:ext uri="{28A0092B-C50C-407E-A947-70E740481C1C}">
                  <a14:useLocalDpi xmlns:a14="http://schemas.microsoft.com/office/drawing/2010/main" val="0"/>
                </a:ext>
              </a:extLst>
            </a:blip>
            <a:stretch>
              <a:fillRect/>
            </a:stretch>
          </p:blipFill>
          <p:spPr>
            <a:xfrm>
              <a:off x="16687022" y="3424020"/>
              <a:ext cx="3518958" cy="967836"/>
            </a:xfrm>
            <a:prstGeom prst="rect">
              <a:avLst/>
            </a:prstGeom>
            <a:effectLst>
              <a:glow>
                <a:schemeClr val="accent1"/>
              </a:glow>
              <a:softEdge rad="0"/>
            </a:effectLst>
          </p:spPr>
        </p:pic>
      </p:grpSp>
      <p:grpSp>
        <p:nvGrpSpPr>
          <p:cNvPr id="70" name="Gruppo 69">
            <a:extLst>
              <a:ext uri="{FF2B5EF4-FFF2-40B4-BE49-F238E27FC236}">
                <a16:creationId xmlns:a16="http://schemas.microsoft.com/office/drawing/2014/main" id="{DF97F203-E33F-EA49-8270-16C1D8AF00DD}"/>
              </a:ext>
            </a:extLst>
          </p:cNvPr>
          <p:cNvGrpSpPr/>
          <p:nvPr/>
        </p:nvGrpSpPr>
        <p:grpSpPr>
          <a:xfrm>
            <a:off x="883874" y="2645878"/>
            <a:ext cx="3915526" cy="5616964"/>
            <a:chOff x="2188293" y="5167898"/>
            <a:chExt cx="6179586" cy="9383816"/>
          </a:xfrm>
        </p:grpSpPr>
        <p:pic>
          <p:nvPicPr>
            <p:cNvPr id="67" name="Immagine 66">
              <a:extLst>
                <a:ext uri="{FF2B5EF4-FFF2-40B4-BE49-F238E27FC236}">
                  <a16:creationId xmlns:a16="http://schemas.microsoft.com/office/drawing/2014/main" id="{8D1D0948-FFE5-054A-B7F3-A40A482384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8293" y="5167898"/>
              <a:ext cx="6179586" cy="9383816"/>
            </a:xfrm>
            <a:prstGeom prst="rect">
              <a:avLst/>
            </a:prstGeom>
          </p:spPr>
        </p:pic>
        <p:pic>
          <p:nvPicPr>
            <p:cNvPr id="17" name="LOGO EVO_2020.png">
              <a:extLst>
                <a:ext uri="{FF2B5EF4-FFF2-40B4-BE49-F238E27FC236}">
                  <a16:creationId xmlns:a16="http://schemas.microsoft.com/office/drawing/2014/main" id="{62978D4B-EB40-2840-BA9C-4E79BB3EED2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24316" y="7078718"/>
              <a:ext cx="3516805" cy="659718"/>
            </a:xfrm>
            <a:prstGeom prst="rect">
              <a:avLst/>
            </a:prstGeom>
            <a:ln w="12700">
              <a:miter lim="400000"/>
            </a:ln>
            <a:effectLst>
              <a:glow>
                <a:schemeClr val="accent1"/>
              </a:glow>
              <a:softEdge rad="0"/>
            </a:effectLst>
          </p:spPr>
        </p:pic>
      </p:grpSp>
      <p:grpSp>
        <p:nvGrpSpPr>
          <p:cNvPr id="72" name="Gruppo 71">
            <a:extLst>
              <a:ext uri="{FF2B5EF4-FFF2-40B4-BE49-F238E27FC236}">
                <a16:creationId xmlns:a16="http://schemas.microsoft.com/office/drawing/2014/main" id="{2FD87807-0259-9D4F-A3E3-76B8025EFFE5}"/>
              </a:ext>
            </a:extLst>
          </p:cNvPr>
          <p:cNvGrpSpPr/>
          <p:nvPr/>
        </p:nvGrpSpPr>
        <p:grpSpPr>
          <a:xfrm>
            <a:off x="7150453" y="1007900"/>
            <a:ext cx="2081786" cy="3001848"/>
            <a:chOff x="11251100" y="1199117"/>
            <a:chExt cx="5613485" cy="8524180"/>
          </a:xfrm>
        </p:grpSpPr>
        <p:pic>
          <p:nvPicPr>
            <p:cNvPr id="71" name="Immagine 70">
              <a:extLst>
                <a:ext uri="{FF2B5EF4-FFF2-40B4-BE49-F238E27FC236}">
                  <a16:creationId xmlns:a16="http://schemas.microsoft.com/office/drawing/2014/main" id="{E536C4A1-67C9-5F4A-BF7F-E004CD67E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51100" y="1199117"/>
              <a:ext cx="5613485" cy="8524180"/>
            </a:xfrm>
            <a:prstGeom prst="rect">
              <a:avLst/>
            </a:prstGeom>
          </p:spPr>
        </p:pic>
        <p:pic>
          <p:nvPicPr>
            <p:cNvPr id="19" name="logo sportequipe.png" descr="logo sportequipe.png">
              <a:extLst>
                <a:ext uri="{FF2B5EF4-FFF2-40B4-BE49-F238E27FC236}">
                  <a16:creationId xmlns:a16="http://schemas.microsoft.com/office/drawing/2014/main" id="{CF75B525-D476-5943-BBF0-EBC9E54B9A79}"/>
                </a:ext>
              </a:extLst>
            </p:cNvPr>
            <p:cNvPicPr>
              <a:picLocks noChangeAspect="1"/>
            </p:cNvPicPr>
            <p:nvPr/>
          </p:nvPicPr>
          <p:blipFill>
            <a:blip r:embed="rId8">
              <a:alphaModFix amt="40000"/>
            </a:blip>
            <a:stretch>
              <a:fillRect/>
            </a:stretch>
          </p:blipFill>
          <p:spPr>
            <a:xfrm>
              <a:off x="12533519" y="3027839"/>
              <a:ext cx="2630316" cy="1395466"/>
            </a:xfrm>
            <a:prstGeom prst="rect">
              <a:avLst/>
            </a:prstGeom>
            <a:ln w="12700">
              <a:miter lim="400000"/>
            </a:ln>
            <a:effectLst>
              <a:glow>
                <a:schemeClr val="accent1"/>
              </a:glow>
              <a:softEdge rad="0"/>
            </a:effectLst>
          </p:spPr>
        </p:pic>
      </p:grpSp>
      <p:grpSp>
        <p:nvGrpSpPr>
          <p:cNvPr id="69" name="Gruppo 68">
            <a:extLst>
              <a:ext uri="{FF2B5EF4-FFF2-40B4-BE49-F238E27FC236}">
                <a16:creationId xmlns:a16="http://schemas.microsoft.com/office/drawing/2014/main" id="{6942EF10-AA11-0540-A18A-B24177D02EF8}"/>
              </a:ext>
            </a:extLst>
          </p:cNvPr>
          <p:cNvGrpSpPr/>
          <p:nvPr/>
        </p:nvGrpSpPr>
        <p:grpSpPr>
          <a:xfrm>
            <a:off x="3030508" y="758067"/>
            <a:ext cx="5344798" cy="7681658"/>
            <a:chOff x="5656755" y="3454389"/>
            <a:chExt cx="7810953" cy="11861075"/>
          </a:xfrm>
        </p:grpSpPr>
        <p:pic>
          <p:nvPicPr>
            <p:cNvPr id="68" name="Immagine 67">
              <a:extLst>
                <a:ext uri="{FF2B5EF4-FFF2-40B4-BE49-F238E27FC236}">
                  <a16:creationId xmlns:a16="http://schemas.microsoft.com/office/drawing/2014/main" id="{A0EC6628-65A4-F743-83E9-76D90B384A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6755" y="3454389"/>
              <a:ext cx="7810953" cy="11861075"/>
            </a:xfrm>
            <a:prstGeom prst="rect">
              <a:avLst/>
            </a:prstGeom>
          </p:spPr>
        </p:pic>
        <p:pic>
          <p:nvPicPr>
            <p:cNvPr id="18" name="LOGO DR.png">
              <a:extLst>
                <a:ext uri="{FF2B5EF4-FFF2-40B4-BE49-F238E27FC236}">
                  <a16:creationId xmlns:a16="http://schemas.microsoft.com/office/drawing/2014/main" id="{F922D83F-100C-2846-A2A2-BFB5F6E4B826}"/>
                </a:ext>
              </a:extLst>
            </p:cNvPr>
            <p:cNvPicPr>
              <a:picLocks noChangeAspect="1"/>
            </p:cNvPicPr>
            <p:nvPr/>
          </p:nvPicPr>
          <p:blipFill>
            <a:blip r:embed="rId10" cstate="print">
              <a:extLst>
                <a:ext uri="{28A0092B-C50C-407E-A947-70E740481C1C}">
                  <a14:useLocalDpi xmlns:a14="http://schemas.microsoft.com/office/drawing/2010/main" val="0"/>
                </a:ext>
              </a:extLst>
            </a:blip>
            <a:stretch/>
          </p:blipFill>
          <p:spPr>
            <a:xfrm>
              <a:off x="7115158" y="3933859"/>
              <a:ext cx="4499730" cy="4752337"/>
            </a:xfrm>
            <a:prstGeom prst="rect">
              <a:avLst/>
            </a:prstGeom>
            <a:ln w="12700">
              <a:miter lim="400000"/>
            </a:ln>
            <a:effectLst>
              <a:glow>
                <a:schemeClr val="accent1"/>
              </a:glow>
              <a:softEdge rad="0"/>
            </a:effectLst>
          </p:spPr>
        </p:pic>
      </p:grpSp>
      <p:sp>
        <p:nvSpPr>
          <p:cNvPr id="2" name="CasellaDiTesto 1">
            <a:extLst>
              <a:ext uri="{FF2B5EF4-FFF2-40B4-BE49-F238E27FC236}">
                <a16:creationId xmlns:a16="http://schemas.microsoft.com/office/drawing/2014/main" id="{797CD493-EFFC-84E3-BFFC-7FB7CBD75209}"/>
              </a:ext>
            </a:extLst>
          </p:cNvPr>
          <p:cNvSpPr txBox="1"/>
          <p:nvPr/>
        </p:nvSpPr>
        <p:spPr>
          <a:xfrm>
            <a:off x="2257129" y="5921076"/>
            <a:ext cx="1402704" cy="678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defTabSz="1219113" hangingPunct="0">
              <a:lnSpc>
                <a:spcPct val="90000"/>
              </a:lnSpc>
              <a:spcBef>
                <a:spcPts val="2250"/>
              </a:spcBef>
              <a:defRPr/>
            </a:pPr>
            <a:r>
              <a:rPr lang="it-IT" sz="2400" kern="0" dirty="0">
                <a:solidFill>
                  <a:srgbClr val="FFFFFF"/>
                </a:solidFill>
                <a:latin typeface="Helvetica Neue"/>
                <a:sym typeface="Helvetica Neue"/>
              </a:rPr>
              <a:t>ENTRY</a:t>
            </a:r>
          </a:p>
        </p:txBody>
      </p:sp>
      <p:sp>
        <p:nvSpPr>
          <p:cNvPr id="4" name="CasellaDiTesto 3">
            <a:extLst>
              <a:ext uri="{FF2B5EF4-FFF2-40B4-BE49-F238E27FC236}">
                <a16:creationId xmlns:a16="http://schemas.microsoft.com/office/drawing/2014/main" id="{6D88F3F8-FAC9-FBBF-73E2-39237444F471}"/>
              </a:ext>
            </a:extLst>
          </p:cNvPr>
          <p:cNvSpPr txBox="1"/>
          <p:nvPr/>
        </p:nvSpPr>
        <p:spPr>
          <a:xfrm flipH="1">
            <a:off x="4500070" y="5947153"/>
            <a:ext cx="2166555" cy="678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defTabSz="1219113" hangingPunct="0">
              <a:lnSpc>
                <a:spcPct val="90000"/>
              </a:lnSpc>
              <a:spcBef>
                <a:spcPts val="2250"/>
              </a:spcBef>
              <a:defRPr/>
            </a:pPr>
            <a:r>
              <a:rPr lang="it-IT" sz="2400" kern="0" dirty="0">
                <a:solidFill>
                  <a:srgbClr val="FFFFFF"/>
                </a:solidFill>
                <a:latin typeface="Helvetica Neue"/>
                <a:sym typeface="Helvetica Neue"/>
              </a:rPr>
              <a:t>VOLUMEN</a:t>
            </a:r>
          </a:p>
        </p:txBody>
      </p:sp>
      <p:sp>
        <p:nvSpPr>
          <p:cNvPr id="6" name="CasellaDiTesto 5">
            <a:extLst>
              <a:ext uri="{FF2B5EF4-FFF2-40B4-BE49-F238E27FC236}">
                <a16:creationId xmlns:a16="http://schemas.microsoft.com/office/drawing/2014/main" id="{30B1FFB8-B4DF-74F2-C5AB-4A8939EE33E4}"/>
              </a:ext>
            </a:extLst>
          </p:cNvPr>
          <p:cNvSpPr txBox="1"/>
          <p:nvPr/>
        </p:nvSpPr>
        <p:spPr>
          <a:xfrm flipH="1">
            <a:off x="7186072" y="5964104"/>
            <a:ext cx="1712924" cy="678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just" defTabSz="1219113" hangingPunct="0">
              <a:lnSpc>
                <a:spcPct val="90000"/>
              </a:lnSpc>
              <a:spcBef>
                <a:spcPts val="2250"/>
              </a:spcBef>
              <a:defRPr/>
            </a:pPr>
            <a:r>
              <a:rPr lang="it-IT" sz="2400" kern="0" dirty="0">
                <a:solidFill>
                  <a:srgbClr val="FFFFFF"/>
                </a:solidFill>
                <a:latin typeface="Helvetica Neue"/>
                <a:sym typeface="Helvetica Neue"/>
              </a:rPr>
              <a:t>PREMIUM</a:t>
            </a:r>
          </a:p>
        </p:txBody>
      </p:sp>
      <p:sp>
        <p:nvSpPr>
          <p:cNvPr id="7" name="CasellaDiTesto 6">
            <a:extLst>
              <a:ext uri="{FF2B5EF4-FFF2-40B4-BE49-F238E27FC236}">
                <a16:creationId xmlns:a16="http://schemas.microsoft.com/office/drawing/2014/main" id="{09F5EAFA-82E1-CCC8-24AE-77AAAB70F300}"/>
              </a:ext>
            </a:extLst>
          </p:cNvPr>
          <p:cNvSpPr txBox="1"/>
          <p:nvPr/>
        </p:nvSpPr>
        <p:spPr>
          <a:xfrm>
            <a:off x="9265895" y="5936152"/>
            <a:ext cx="1829230" cy="678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defTabSz="1219113" hangingPunct="0">
              <a:lnSpc>
                <a:spcPct val="90000"/>
              </a:lnSpc>
              <a:spcBef>
                <a:spcPts val="2250"/>
              </a:spcBef>
              <a:defRPr/>
            </a:pPr>
            <a:r>
              <a:rPr lang="it-IT" sz="2400" kern="0" dirty="0">
                <a:solidFill>
                  <a:srgbClr val="FFFFFF"/>
                </a:solidFill>
                <a:latin typeface="Helvetica Neue"/>
                <a:sym typeface="Helvetica Neue"/>
              </a:rPr>
              <a:t>SPECIALITY</a:t>
            </a:r>
          </a:p>
        </p:txBody>
      </p:sp>
      <p:sp>
        <p:nvSpPr>
          <p:cNvPr id="9" name="CasellaDiTesto 8">
            <a:extLst>
              <a:ext uri="{FF2B5EF4-FFF2-40B4-BE49-F238E27FC236}">
                <a16:creationId xmlns:a16="http://schemas.microsoft.com/office/drawing/2014/main" id="{FF18F033-F4C3-404E-FE86-218819F5F6C3}"/>
              </a:ext>
            </a:extLst>
          </p:cNvPr>
          <p:cNvSpPr txBox="1"/>
          <p:nvPr/>
        </p:nvSpPr>
        <p:spPr>
          <a:xfrm>
            <a:off x="985326" y="2072521"/>
            <a:ext cx="1245615" cy="7340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1219113" hangingPunct="0">
              <a:lnSpc>
                <a:spcPct val="90000"/>
              </a:lnSpc>
              <a:spcBef>
                <a:spcPts val="2250"/>
              </a:spcBef>
            </a:pPr>
            <a:r>
              <a:rPr lang="it-IT" sz="1400" kern="0" dirty="0" err="1">
                <a:solidFill>
                  <a:srgbClr val="FFFFFF">
                    <a:lumMod val="95000"/>
                  </a:srgbClr>
                </a:solidFill>
                <a:latin typeface="Helvetica Neue"/>
                <a:sym typeface="Helvetica Neue"/>
              </a:rPr>
              <a:t>Simplicidad</a:t>
            </a:r>
            <a:r>
              <a:rPr lang="it-IT" sz="1400" kern="0" dirty="0">
                <a:solidFill>
                  <a:srgbClr val="FFFFFF">
                    <a:lumMod val="95000"/>
                  </a:srgbClr>
                </a:solidFill>
                <a:latin typeface="Helvetica Neue"/>
                <a:sym typeface="Helvetica Neue"/>
              </a:rPr>
              <a:t> y </a:t>
            </a:r>
            <a:r>
              <a:rPr lang="it-IT" sz="1400" kern="0" dirty="0" err="1">
                <a:solidFill>
                  <a:srgbClr val="FFFFFF">
                    <a:lumMod val="95000"/>
                  </a:srgbClr>
                </a:solidFill>
                <a:latin typeface="Helvetica Neue"/>
                <a:sym typeface="Helvetica Neue"/>
              </a:rPr>
              <a:t>funcionalidad</a:t>
            </a:r>
            <a:endParaRPr lang="it-IT" sz="1400" kern="0" dirty="0">
              <a:solidFill>
                <a:srgbClr val="FFFFFF">
                  <a:lumMod val="95000"/>
                </a:srgbClr>
              </a:solidFill>
              <a:latin typeface="Helvetica Neue"/>
              <a:sym typeface="Helvetica Neue"/>
            </a:endParaRPr>
          </a:p>
        </p:txBody>
      </p:sp>
      <p:sp>
        <p:nvSpPr>
          <p:cNvPr id="11" name="CasellaDiTesto 10">
            <a:extLst>
              <a:ext uri="{FF2B5EF4-FFF2-40B4-BE49-F238E27FC236}">
                <a16:creationId xmlns:a16="http://schemas.microsoft.com/office/drawing/2014/main" id="{601B4EF3-1F91-4434-2393-A1D70954C912}"/>
              </a:ext>
            </a:extLst>
          </p:cNvPr>
          <p:cNvSpPr txBox="1"/>
          <p:nvPr/>
        </p:nvSpPr>
        <p:spPr>
          <a:xfrm>
            <a:off x="7802080" y="2323692"/>
            <a:ext cx="1482511" cy="7340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1219113" hangingPunct="0">
              <a:lnSpc>
                <a:spcPct val="90000"/>
              </a:lnSpc>
              <a:spcBef>
                <a:spcPts val="2250"/>
              </a:spcBef>
            </a:pPr>
            <a:r>
              <a:rPr lang="it-IT" sz="1400" kern="0" dirty="0" err="1">
                <a:solidFill>
                  <a:srgbClr val="FFFFFF">
                    <a:lumMod val="95000"/>
                  </a:srgbClr>
                </a:solidFill>
                <a:latin typeface="Helvetica Neue"/>
                <a:sym typeface="Helvetica Neue"/>
              </a:rPr>
              <a:t>Exclusividad</a:t>
            </a:r>
            <a:r>
              <a:rPr lang="it-IT" sz="1400" kern="0" dirty="0">
                <a:solidFill>
                  <a:srgbClr val="FFFFFF">
                    <a:lumMod val="95000"/>
                  </a:srgbClr>
                </a:solidFill>
                <a:latin typeface="Helvetica Neue"/>
                <a:sym typeface="Helvetica Neue"/>
              </a:rPr>
              <a:t> y </a:t>
            </a:r>
            <a:r>
              <a:rPr lang="it-IT" sz="1400" kern="0" dirty="0" err="1">
                <a:solidFill>
                  <a:srgbClr val="FFFFFF">
                    <a:lumMod val="95000"/>
                  </a:srgbClr>
                </a:solidFill>
                <a:latin typeface="Helvetica Neue"/>
                <a:sym typeface="Helvetica Neue"/>
              </a:rPr>
              <a:t>personalización</a:t>
            </a:r>
            <a:endParaRPr lang="it-IT" sz="1400" kern="0" dirty="0">
              <a:solidFill>
                <a:srgbClr val="FFFFFF">
                  <a:lumMod val="95000"/>
                </a:srgbClr>
              </a:solidFill>
              <a:latin typeface="Helvetica Neue"/>
              <a:sym typeface="Helvetica Neue"/>
            </a:endParaRPr>
          </a:p>
        </p:txBody>
      </p:sp>
      <p:sp>
        <p:nvSpPr>
          <p:cNvPr id="12" name="CasellaDiTesto 11">
            <a:extLst>
              <a:ext uri="{FF2B5EF4-FFF2-40B4-BE49-F238E27FC236}">
                <a16:creationId xmlns:a16="http://schemas.microsoft.com/office/drawing/2014/main" id="{BA2A5EEA-09AF-2746-6835-D8B3BCE4C0F4}"/>
              </a:ext>
            </a:extLst>
          </p:cNvPr>
          <p:cNvSpPr txBox="1"/>
          <p:nvPr/>
        </p:nvSpPr>
        <p:spPr>
          <a:xfrm>
            <a:off x="9561575" y="2310300"/>
            <a:ext cx="1194622" cy="7340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1219113" hangingPunct="0">
              <a:lnSpc>
                <a:spcPct val="90000"/>
              </a:lnSpc>
              <a:spcBef>
                <a:spcPts val="2250"/>
              </a:spcBef>
            </a:pPr>
            <a:r>
              <a:rPr lang="it-IT" sz="1400" kern="0" dirty="0" err="1">
                <a:solidFill>
                  <a:srgbClr val="FFFFFF"/>
                </a:solidFill>
                <a:latin typeface="Helvetica Neue"/>
                <a:sym typeface="Helvetica Neue"/>
              </a:rPr>
              <a:t>Deportes</a:t>
            </a:r>
            <a:r>
              <a:rPr lang="it-IT" sz="1400" kern="0" dirty="0">
                <a:solidFill>
                  <a:srgbClr val="FFFFFF"/>
                </a:solidFill>
                <a:latin typeface="Helvetica Neue"/>
                <a:sym typeface="Helvetica Neue"/>
              </a:rPr>
              <a:t> y </a:t>
            </a:r>
            <a:r>
              <a:rPr lang="it-IT" sz="1400" kern="0" dirty="0" err="1">
                <a:solidFill>
                  <a:srgbClr val="FFFFFF"/>
                </a:solidFill>
                <a:latin typeface="Helvetica Neue"/>
                <a:sym typeface="Helvetica Neue"/>
              </a:rPr>
              <a:t>tiempo</a:t>
            </a:r>
            <a:r>
              <a:rPr lang="it-IT" sz="1400" kern="0" dirty="0">
                <a:solidFill>
                  <a:srgbClr val="FFFFFF"/>
                </a:solidFill>
                <a:latin typeface="Helvetica Neue"/>
                <a:sym typeface="Helvetica Neue"/>
              </a:rPr>
              <a:t> libre</a:t>
            </a:r>
            <a:endParaRPr lang="it-IT" sz="1400" kern="0" dirty="0">
              <a:solidFill>
                <a:srgbClr val="000000"/>
              </a:solidFill>
              <a:latin typeface="Helvetica Neue"/>
              <a:sym typeface="Helvetica Neue"/>
            </a:endParaRPr>
          </a:p>
        </p:txBody>
      </p:sp>
      <p:sp>
        <p:nvSpPr>
          <p:cNvPr id="13" name="CasellaDiTesto 12">
            <a:extLst>
              <a:ext uri="{FF2B5EF4-FFF2-40B4-BE49-F238E27FC236}">
                <a16:creationId xmlns:a16="http://schemas.microsoft.com/office/drawing/2014/main" id="{CF133703-2DF8-4EB9-E9C9-FAA77DF7F9DC}"/>
              </a:ext>
            </a:extLst>
          </p:cNvPr>
          <p:cNvSpPr txBox="1"/>
          <p:nvPr/>
        </p:nvSpPr>
        <p:spPr>
          <a:xfrm>
            <a:off x="6856391" y="4289052"/>
            <a:ext cx="1175117" cy="7340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defTabSz="1219113" hangingPunct="0">
              <a:lnSpc>
                <a:spcPct val="90000"/>
              </a:lnSpc>
              <a:spcBef>
                <a:spcPts val="2250"/>
              </a:spcBef>
            </a:pPr>
            <a:r>
              <a:rPr lang="es-ES" sz="1400" kern="0" dirty="0">
                <a:solidFill>
                  <a:srgbClr val="FFFFFF"/>
                </a:solidFill>
                <a:latin typeface="Helvetica Neue"/>
                <a:sym typeface="Helvetica Neue"/>
              </a:rPr>
              <a:t>Versatilidad y amplia gama</a:t>
            </a:r>
            <a:endParaRPr lang="it-IT" sz="1400" kern="0" dirty="0">
              <a:solidFill>
                <a:srgbClr val="000000"/>
              </a:solidFill>
              <a:latin typeface="Helvetica Neue"/>
              <a:sym typeface="Helvetica Neue"/>
            </a:endParaRPr>
          </a:p>
        </p:txBody>
      </p:sp>
      <p:sp>
        <p:nvSpPr>
          <p:cNvPr id="8" name="CasellaDiTesto 7">
            <a:extLst>
              <a:ext uri="{FF2B5EF4-FFF2-40B4-BE49-F238E27FC236}">
                <a16:creationId xmlns:a16="http://schemas.microsoft.com/office/drawing/2014/main" id="{0D7F272A-1F18-FE09-6676-78518725263B}"/>
              </a:ext>
            </a:extLst>
          </p:cNvPr>
          <p:cNvSpPr txBox="1"/>
          <p:nvPr/>
        </p:nvSpPr>
        <p:spPr>
          <a:xfrm>
            <a:off x="3262363" y="-54166"/>
            <a:ext cx="5538372" cy="678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398" tIns="25398" rIns="25398" bIns="25398" numCol="1" spcCol="38100" rtlCol="0" anchor="ctr">
            <a:spAutoFit/>
          </a:bodyPr>
          <a:lstStyle/>
          <a:p>
            <a:pPr defTabSz="1219113" hangingPunct="0">
              <a:lnSpc>
                <a:spcPct val="90000"/>
              </a:lnSpc>
              <a:spcBef>
                <a:spcPts val="2250"/>
              </a:spcBef>
            </a:pPr>
            <a:r>
              <a:rPr lang="it-IT" sz="2400" kern="0" dirty="0">
                <a:solidFill>
                  <a:srgbClr val="FFFFFF">
                    <a:lumMod val="95000"/>
                  </a:srgbClr>
                </a:solidFill>
                <a:latin typeface="Helvetica Neue"/>
                <a:sym typeface="Helvetica Neue"/>
              </a:rPr>
              <a:t>POSICIONAMIENTO DE LAS MARCAS</a:t>
            </a:r>
          </a:p>
        </p:txBody>
      </p:sp>
      <p:pic>
        <p:nvPicPr>
          <p:cNvPr id="10" name="Immagine 9">
            <a:extLst>
              <a:ext uri="{FF2B5EF4-FFF2-40B4-BE49-F238E27FC236}">
                <a16:creationId xmlns:a16="http://schemas.microsoft.com/office/drawing/2014/main" id="{97AC1584-3660-EBB3-5D2D-23F8EF1BBB6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85868" y="3422003"/>
            <a:ext cx="698321" cy="937621"/>
          </a:xfrm>
          <a:prstGeom prst="rect">
            <a:avLst/>
          </a:prstGeom>
        </p:spPr>
      </p:pic>
      <p:sp>
        <p:nvSpPr>
          <p:cNvPr id="21" name="CasellaDiTesto 20">
            <a:extLst>
              <a:ext uri="{FF2B5EF4-FFF2-40B4-BE49-F238E27FC236}">
                <a16:creationId xmlns:a16="http://schemas.microsoft.com/office/drawing/2014/main" id="{54E785EF-2AD4-8426-36B8-88E01D3B59EF}"/>
              </a:ext>
            </a:extLst>
          </p:cNvPr>
          <p:cNvSpPr txBox="1"/>
          <p:nvPr/>
        </p:nvSpPr>
        <p:spPr>
          <a:xfrm>
            <a:off x="9995053" y="4105342"/>
            <a:ext cx="1482511" cy="5401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1219113" hangingPunct="0">
              <a:lnSpc>
                <a:spcPct val="90000"/>
              </a:lnSpc>
              <a:spcBef>
                <a:spcPts val="2250"/>
              </a:spcBef>
            </a:pPr>
            <a:r>
              <a:rPr lang="it-IT" sz="1400" kern="0" dirty="0" err="1">
                <a:solidFill>
                  <a:srgbClr val="FFFFFF">
                    <a:lumMod val="95000"/>
                  </a:srgbClr>
                </a:solidFill>
                <a:latin typeface="Helvetica Neue"/>
                <a:sym typeface="Helvetica Neue"/>
              </a:rPr>
              <a:t>Estilo</a:t>
            </a:r>
            <a:r>
              <a:rPr lang="it-IT" sz="1400" kern="0" dirty="0">
                <a:solidFill>
                  <a:srgbClr val="FFFFFF">
                    <a:lumMod val="95000"/>
                  </a:srgbClr>
                </a:solidFill>
                <a:latin typeface="Helvetica Neue"/>
                <a:sym typeface="Helvetica Neue"/>
              </a:rPr>
              <a:t> y </a:t>
            </a:r>
            <a:r>
              <a:rPr lang="it-IT" sz="1400" kern="0" dirty="0" err="1">
                <a:solidFill>
                  <a:srgbClr val="FFFFFF">
                    <a:lumMod val="95000"/>
                  </a:srgbClr>
                </a:solidFill>
                <a:latin typeface="Helvetica Neue"/>
                <a:sym typeface="Helvetica Neue"/>
              </a:rPr>
              <a:t>elegancia</a:t>
            </a:r>
            <a:endParaRPr lang="it-IT" sz="1400" kern="0" dirty="0">
              <a:solidFill>
                <a:srgbClr val="FFFFFF">
                  <a:lumMod val="95000"/>
                </a:srgbClr>
              </a:solidFill>
              <a:latin typeface="Helvetica Neue"/>
              <a:sym typeface="Helvetica Neue"/>
            </a:endParaRPr>
          </a:p>
        </p:txBody>
      </p:sp>
    </p:spTree>
    <p:extLst>
      <p:ext uri="{BB962C8B-B14F-4D97-AF65-F5344CB8AC3E}">
        <p14:creationId xmlns:p14="http://schemas.microsoft.com/office/powerpoint/2010/main" val="271822565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6DEEE-6243-7807-C6B3-546D41A41E08}"/>
            </a:ext>
          </a:extLst>
        </p:cNvPr>
        <p:cNvGrpSpPr/>
        <p:nvPr/>
      </p:nvGrpSpPr>
      <p:grpSpPr>
        <a:xfrm>
          <a:off x="0" y="0"/>
          <a:ext cx="0" cy="0"/>
          <a:chOff x="0" y="0"/>
          <a:chExt cx="0" cy="0"/>
        </a:xfrm>
      </p:grpSpPr>
      <p:sp>
        <p:nvSpPr>
          <p:cNvPr id="9" name="Segnaposto testo 8">
            <a:extLst>
              <a:ext uri="{FF2B5EF4-FFF2-40B4-BE49-F238E27FC236}">
                <a16:creationId xmlns:a16="http://schemas.microsoft.com/office/drawing/2014/main" id="{573A2056-E489-9AFD-E8FA-5F6715881164}"/>
              </a:ext>
            </a:extLst>
          </p:cNvPr>
          <p:cNvSpPr>
            <a:spLocks noGrp="1"/>
          </p:cNvSpPr>
          <p:nvPr>
            <p:ph type="body" idx="1"/>
          </p:nvPr>
        </p:nvSpPr>
        <p:spPr/>
        <p:txBody>
          <a:bodyPr/>
          <a:lstStyle/>
          <a:p>
            <a:pPr marL="0" indent="0" algn="ctr">
              <a:buNone/>
            </a:pPr>
            <a:r>
              <a:rPr lang="it-IT" dirty="0"/>
              <a:t>DR PARA VOSOTROS</a:t>
            </a:r>
          </a:p>
        </p:txBody>
      </p:sp>
      <p:pic>
        <p:nvPicPr>
          <p:cNvPr id="15" name="Immagine 14">
            <a:extLst>
              <a:ext uri="{FF2B5EF4-FFF2-40B4-BE49-F238E27FC236}">
                <a16:creationId xmlns:a16="http://schemas.microsoft.com/office/drawing/2014/main" id="{F8B3405B-2D08-F3AE-2A86-43C2478011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9600" y="93367"/>
            <a:ext cx="3428759" cy="3428759"/>
          </a:xfrm>
          <a:prstGeom prst="rect">
            <a:avLst/>
          </a:prstGeom>
        </p:spPr>
      </p:pic>
    </p:spTree>
    <p:extLst>
      <p:ext uri="{BB962C8B-B14F-4D97-AF65-F5344CB8AC3E}">
        <p14:creationId xmlns:p14="http://schemas.microsoft.com/office/powerpoint/2010/main" val="196491059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BA40F0AC-C3CC-5F75-CB72-7219EBFED7F4}"/>
              </a:ext>
            </a:extLst>
          </p:cNvPr>
          <p:cNvPicPr>
            <a:picLocks noChangeAspect="1"/>
          </p:cNvPicPr>
          <p:nvPr/>
        </p:nvPicPr>
        <p:blipFill>
          <a:blip r:embed="rId3"/>
          <a:stretch>
            <a:fillRect/>
          </a:stretch>
        </p:blipFill>
        <p:spPr>
          <a:xfrm>
            <a:off x="1274159" y="754463"/>
            <a:ext cx="8834760" cy="5500398"/>
          </a:xfrm>
          <a:prstGeom prst="rect">
            <a:avLst/>
          </a:prstGeom>
        </p:spPr>
      </p:pic>
    </p:spTree>
    <p:extLst>
      <p:ext uri="{BB962C8B-B14F-4D97-AF65-F5344CB8AC3E}">
        <p14:creationId xmlns:p14="http://schemas.microsoft.com/office/powerpoint/2010/main" val="411290960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100B0-F016-7709-F1C8-8583E7885426}"/>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659C59B1-927A-A8FE-A6D5-E03575811D10}"/>
              </a:ext>
            </a:extLst>
          </p:cNvPr>
          <p:cNvSpPr>
            <a:spLocks noGrp="1"/>
          </p:cNvSpPr>
          <p:nvPr>
            <p:ph type="sldNum" sz="quarter" idx="12"/>
          </p:nvPr>
        </p:nvSpPr>
        <p:spPr>
          <a:xfrm>
            <a:off x="9165986" y="6395065"/>
            <a:ext cx="338234" cy="287258"/>
          </a:xfrm>
        </p:spPr>
        <p:txBody>
          <a:bodyPr/>
          <a:lstStyle/>
          <a:p>
            <a:pPr defTabSz="914358">
              <a:defRPr/>
            </a:pPr>
            <a:fld id="{8A165D94-94C0-384E-A975-8C530983C069}" type="slidenum">
              <a:rPr lang="de-DE" sz="1200" b="0">
                <a:solidFill>
                  <a:prstClr val="black">
                    <a:tint val="75000"/>
                  </a:prstClr>
                </a:solidFill>
                <a:latin typeface="Calibri" panose="020F0502020204030204"/>
                <a:ea typeface="+mn-ea"/>
                <a:cs typeface="Helvetica"/>
              </a:rPr>
              <a:pPr defTabSz="914358">
                <a:defRPr/>
              </a:pPr>
              <a:t>23</a:t>
            </a:fld>
            <a:endParaRPr lang="de-DE" sz="1200" b="0" dirty="0">
              <a:solidFill>
                <a:prstClr val="black">
                  <a:tint val="75000"/>
                </a:prstClr>
              </a:solidFill>
              <a:latin typeface="Calibri" panose="020F0502020204030204"/>
              <a:ea typeface="+mn-ea"/>
              <a:cs typeface="Helvetica"/>
            </a:endParaRPr>
          </a:p>
        </p:txBody>
      </p:sp>
      <p:sp>
        <p:nvSpPr>
          <p:cNvPr id="5" name="Titel 4">
            <a:extLst>
              <a:ext uri="{FF2B5EF4-FFF2-40B4-BE49-F238E27FC236}">
                <a16:creationId xmlns:a16="http://schemas.microsoft.com/office/drawing/2014/main" id="{5462535A-24AB-B408-A582-FD5308A4F048}"/>
              </a:ext>
            </a:extLst>
          </p:cNvPr>
          <p:cNvSpPr>
            <a:spLocks noGrp="1"/>
          </p:cNvSpPr>
          <p:nvPr>
            <p:ph type="title"/>
          </p:nvPr>
        </p:nvSpPr>
        <p:spPr>
          <a:xfrm>
            <a:off x="2527694" y="239897"/>
            <a:ext cx="7078398" cy="544658"/>
          </a:xfrm>
        </p:spPr>
        <p:txBody>
          <a:bodyPr>
            <a:normAutofit fontScale="90000"/>
          </a:bodyPr>
          <a:lstStyle/>
          <a:p>
            <a:pPr algn="ctr"/>
            <a:r>
              <a:rPr lang="de-DE" dirty="0"/>
              <a:t> </a:t>
            </a:r>
            <a:endParaRPr lang="de-DE" b="1" dirty="0">
              <a:solidFill>
                <a:schemeClr val="bg1"/>
              </a:solidFill>
              <a:latin typeface="Montserrat" pitchFamily="2" charset="0"/>
            </a:endParaRPr>
          </a:p>
        </p:txBody>
      </p:sp>
      <p:sp>
        <p:nvSpPr>
          <p:cNvPr id="2" name="CasellaDiTesto 1">
            <a:extLst>
              <a:ext uri="{FF2B5EF4-FFF2-40B4-BE49-F238E27FC236}">
                <a16:creationId xmlns:a16="http://schemas.microsoft.com/office/drawing/2014/main" id="{F5569885-F17B-5D9C-2B4B-1F6654A262E4}"/>
              </a:ext>
            </a:extLst>
          </p:cNvPr>
          <p:cNvSpPr txBox="1"/>
          <p:nvPr/>
        </p:nvSpPr>
        <p:spPr>
          <a:xfrm>
            <a:off x="261668" y="1698295"/>
            <a:ext cx="5327099" cy="4770537"/>
          </a:xfrm>
          <a:prstGeom prst="rect">
            <a:avLst/>
          </a:prstGeom>
          <a:noFill/>
        </p:spPr>
        <p:txBody>
          <a:bodyPr wrap="none" rtlCol="0">
            <a:spAutoFit/>
          </a:bodyPr>
          <a:lstStyle/>
          <a:p>
            <a:pPr defTabSz="412731" hangingPunct="0"/>
            <a:r>
              <a:rPr lang="it-IT" sz="2200" b="1" kern="0" dirty="0">
                <a:solidFill>
                  <a:srgbClr val="CCCCCC"/>
                </a:solidFill>
                <a:latin typeface="Montserrat" pitchFamily="2" charset="0"/>
                <a:sym typeface="Helvetica Neue Light"/>
              </a:rPr>
              <a:t>Motor</a:t>
            </a:r>
            <a:endParaRPr lang="it-IT" sz="1600" kern="0" dirty="0">
              <a:solidFill>
                <a:srgbClr val="E9E9E8"/>
              </a:solidFill>
              <a:latin typeface="Montserrat" pitchFamily="2" charset="0"/>
              <a:sym typeface="Helvetica Neue Light"/>
            </a:endParaRPr>
          </a:p>
          <a:p>
            <a:pPr defTabSz="412731" hangingPunct="0"/>
            <a:br>
              <a:rPr lang="it-IT" sz="1600" kern="0" dirty="0">
                <a:solidFill>
                  <a:srgbClr val="FFFFFF"/>
                </a:solidFill>
                <a:latin typeface="Montserrat" pitchFamily="2" charset="0"/>
                <a:sym typeface="Helvetica Neue Light"/>
              </a:rPr>
            </a:br>
            <a:r>
              <a:rPr lang="it-IT" sz="1600" kern="0" dirty="0">
                <a:solidFill>
                  <a:srgbClr val="FFFFFF"/>
                </a:solidFill>
                <a:latin typeface="Montserrat" pitchFamily="2" charset="0"/>
                <a:sym typeface="Helvetica Neue Light"/>
              </a:rPr>
              <a:t>4 </a:t>
            </a:r>
            <a:r>
              <a:rPr lang="it-IT" sz="1600" kern="0" dirty="0" err="1">
                <a:solidFill>
                  <a:srgbClr val="FFFFFF"/>
                </a:solidFill>
                <a:latin typeface="Montserrat" pitchFamily="2" charset="0"/>
                <a:sym typeface="Helvetica Neue Light"/>
              </a:rPr>
              <a:t>cilindros</a:t>
            </a:r>
            <a:r>
              <a:rPr lang="it-IT" sz="1600" kern="0" dirty="0">
                <a:solidFill>
                  <a:srgbClr val="FFFFFF"/>
                </a:solidFill>
                <a:latin typeface="Montserrat" pitchFamily="2" charset="0"/>
                <a:sym typeface="Helvetica Neue Light"/>
              </a:rPr>
              <a:t> en </a:t>
            </a:r>
            <a:r>
              <a:rPr lang="it-IT" sz="1600" kern="0" dirty="0" err="1">
                <a:solidFill>
                  <a:srgbClr val="FFFFFF"/>
                </a:solidFill>
                <a:latin typeface="Montserrat" pitchFamily="2" charset="0"/>
                <a:sym typeface="Helvetica Neue Light"/>
              </a:rPr>
              <a:t>línea</a:t>
            </a:r>
            <a:r>
              <a:rPr lang="it-IT" sz="1600" kern="0" dirty="0">
                <a:solidFill>
                  <a:srgbClr val="FFFFFF"/>
                </a:solidFill>
                <a:latin typeface="Montserrat" pitchFamily="2" charset="0"/>
                <a:sym typeface="Helvetica Neue Light"/>
              </a:rPr>
              <a:t> </a:t>
            </a:r>
            <a:r>
              <a:rPr lang="it-IT" sz="1600" b="1" kern="0" dirty="0">
                <a:solidFill>
                  <a:srgbClr val="FFFFFF"/>
                </a:solidFill>
                <a:latin typeface="Montserrat" pitchFamily="2" charset="0"/>
                <a:sym typeface="Helvetica Neue Light"/>
              </a:rPr>
              <a:t>Turbo</a:t>
            </a:r>
            <a:br>
              <a:rPr lang="it-IT" sz="1600" kern="0" dirty="0">
                <a:solidFill>
                  <a:srgbClr val="FFFFFF"/>
                </a:solidFill>
                <a:latin typeface="Montserrat" pitchFamily="2" charset="0"/>
                <a:sym typeface="Helvetica Neue Light"/>
              </a:rPr>
            </a:br>
            <a:br>
              <a:rPr lang="it-IT" sz="1600" kern="0" dirty="0">
                <a:solidFill>
                  <a:srgbClr val="FFFFFF"/>
                </a:solidFill>
                <a:latin typeface="Montserrat" pitchFamily="2" charset="0"/>
                <a:sym typeface="Helvetica Neue Light"/>
              </a:rPr>
            </a:br>
            <a:r>
              <a:rPr lang="it-IT" sz="1600" b="1" kern="0" dirty="0" err="1">
                <a:solidFill>
                  <a:srgbClr val="FFFFFF"/>
                </a:solidFill>
                <a:latin typeface="Montserrat" pitchFamily="2" charset="0"/>
                <a:sym typeface="Helvetica Neue Light"/>
              </a:rPr>
              <a:t>Cilindrada</a:t>
            </a:r>
            <a:r>
              <a:rPr lang="it-IT" sz="1600" kern="0" dirty="0">
                <a:solidFill>
                  <a:srgbClr val="FFFFFF"/>
                </a:solidFill>
                <a:latin typeface="Montserrat" pitchFamily="2" charset="0"/>
                <a:sym typeface="Helvetica Neue Light"/>
              </a:rPr>
              <a:t>: 1498cc</a:t>
            </a:r>
            <a:br>
              <a:rPr lang="it-IT" sz="1600" kern="0" dirty="0">
                <a:solidFill>
                  <a:srgbClr val="FFFFFF"/>
                </a:solidFill>
                <a:latin typeface="Montserrat" pitchFamily="2" charset="0"/>
                <a:sym typeface="Helvetica Neue Light"/>
              </a:rPr>
            </a:br>
            <a:br>
              <a:rPr lang="it-IT" sz="1600" kern="0" dirty="0">
                <a:solidFill>
                  <a:srgbClr val="FFFFFF"/>
                </a:solidFill>
                <a:latin typeface="Montserrat" pitchFamily="2" charset="0"/>
                <a:sym typeface="Helvetica Neue Light"/>
              </a:rPr>
            </a:br>
            <a:r>
              <a:rPr lang="it-IT" sz="1600" b="1" kern="0" dirty="0" err="1">
                <a:solidFill>
                  <a:srgbClr val="FFFFFF"/>
                </a:solidFill>
                <a:latin typeface="Montserrat" pitchFamily="2" charset="0"/>
                <a:sym typeface="Helvetica Neue Light"/>
              </a:rPr>
              <a:t>Potencia</a:t>
            </a:r>
            <a:r>
              <a:rPr lang="it-IT" sz="1600" b="1" kern="0" dirty="0">
                <a:solidFill>
                  <a:srgbClr val="FFFFFF"/>
                </a:solidFill>
                <a:latin typeface="Montserrat" pitchFamily="2" charset="0"/>
                <a:sym typeface="Helvetica Neue Light"/>
              </a:rPr>
              <a:t> </a:t>
            </a:r>
            <a:r>
              <a:rPr lang="it-IT" sz="1600" b="1" kern="0" dirty="0" err="1">
                <a:solidFill>
                  <a:srgbClr val="FFFFFF"/>
                </a:solidFill>
                <a:latin typeface="Montserrat" pitchFamily="2" charset="0"/>
                <a:sym typeface="Helvetica Neue Light"/>
              </a:rPr>
              <a:t>máx</a:t>
            </a:r>
            <a:r>
              <a:rPr lang="it-IT" sz="1600" b="1" kern="0" dirty="0">
                <a:solidFill>
                  <a:srgbClr val="FFFFFF"/>
                </a:solidFill>
                <a:latin typeface="Montserrat" pitchFamily="2" charset="0"/>
                <a:sym typeface="Helvetica Neue Light"/>
              </a:rPr>
              <a:t> gasolina</a:t>
            </a:r>
            <a:r>
              <a:rPr lang="it-IT" sz="1600" kern="0" dirty="0">
                <a:solidFill>
                  <a:srgbClr val="FFFFFF"/>
                </a:solidFill>
                <a:latin typeface="Montserrat" pitchFamily="2" charset="0"/>
                <a:sym typeface="Helvetica Neue Light"/>
              </a:rPr>
              <a:t>: 114 kW/154CV a 5500 rpm</a:t>
            </a:r>
            <a:br>
              <a:rPr lang="it-IT" sz="1600" kern="0" dirty="0">
                <a:solidFill>
                  <a:srgbClr val="FFFFFF"/>
                </a:solidFill>
                <a:latin typeface="Montserrat" pitchFamily="2" charset="0"/>
                <a:sym typeface="Helvetica Neue Light"/>
              </a:rPr>
            </a:br>
            <a:br>
              <a:rPr lang="it-IT" sz="1600" kern="0" dirty="0">
                <a:solidFill>
                  <a:srgbClr val="FFFFFF"/>
                </a:solidFill>
                <a:latin typeface="Montserrat" pitchFamily="2" charset="0"/>
                <a:sym typeface="Helvetica Neue Light"/>
              </a:rPr>
            </a:br>
            <a:r>
              <a:rPr lang="it-IT" sz="1600" b="1" kern="0" dirty="0" err="1">
                <a:solidFill>
                  <a:srgbClr val="FFFFFF"/>
                </a:solidFill>
                <a:latin typeface="Montserrat" pitchFamily="2" charset="0"/>
                <a:sym typeface="Helvetica Neue Light"/>
              </a:rPr>
              <a:t>Potencia</a:t>
            </a:r>
            <a:r>
              <a:rPr lang="it-IT" sz="1600" b="1" kern="0" dirty="0">
                <a:solidFill>
                  <a:srgbClr val="FFFFFF"/>
                </a:solidFill>
                <a:latin typeface="Montserrat" pitchFamily="2" charset="0"/>
                <a:sym typeface="Helvetica Neue Light"/>
              </a:rPr>
              <a:t> </a:t>
            </a:r>
            <a:r>
              <a:rPr lang="it-IT" sz="1600" b="1" kern="0" dirty="0" err="1">
                <a:solidFill>
                  <a:srgbClr val="FFFFFF"/>
                </a:solidFill>
                <a:latin typeface="Montserrat" pitchFamily="2" charset="0"/>
                <a:sym typeface="Helvetica Neue Light"/>
              </a:rPr>
              <a:t>máx</a:t>
            </a:r>
            <a:r>
              <a:rPr lang="it-IT" sz="1600" b="1" kern="0" dirty="0">
                <a:solidFill>
                  <a:srgbClr val="FFFFFF"/>
                </a:solidFill>
                <a:latin typeface="Montserrat" pitchFamily="2" charset="0"/>
                <a:sym typeface="Helvetica Neue Light"/>
              </a:rPr>
              <a:t> GLP</a:t>
            </a:r>
            <a:r>
              <a:rPr lang="it-IT" sz="1600" kern="0" dirty="0">
                <a:solidFill>
                  <a:srgbClr val="FFFFFF"/>
                </a:solidFill>
                <a:latin typeface="Montserrat" pitchFamily="2" charset="0"/>
                <a:sym typeface="Helvetica Neue Light"/>
              </a:rPr>
              <a:t>: 110 kW/149CV a 5500 rpm</a:t>
            </a:r>
            <a:br>
              <a:rPr lang="it-IT" sz="1600" kern="0" dirty="0">
                <a:solidFill>
                  <a:srgbClr val="FFFFFF"/>
                </a:solidFill>
                <a:latin typeface="Montserrat" pitchFamily="2" charset="0"/>
                <a:sym typeface="Helvetica Neue Light"/>
              </a:rPr>
            </a:br>
            <a:br>
              <a:rPr lang="it-IT" sz="1600" kern="0" dirty="0">
                <a:solidFill>
                  <a:srgbClr val="FFFFFF"/>
                </a:solidFill>
                <a:latin typeface="Montserrat" pitchFamily="2" charset="0"/>
                <a:sym typeface="Helvetica Neue Light"/>
              </a:rPr>
            </a:br>
            <a:r>
              <a:rPr lang="it-IT" sz="1600" b="1" kern="0" dirty="0">
                <a:solidFill>
                  <a:srgbClr val="FFFFFF"/>
                </a:solidFill>
                <a:latin typeface="Montserrat" pitchFamily="2" charset="0"/>
                <a:sym typeface="Helvetica Neue Light"/>
              </a:rPr>
              <a:t>Par </a:t>
            </a:r>
            <a:r>
              <a:rPr lang="it-IT" sz="1600" b="1" kern="0" dirty="0" err="1">
                <a:solidFill>
                  <a:srgbClr val="FFFFFF"/>
                </a:solidFill>
                <a:latin typeface="Montserrat" pitchFamily="2" charset="0"/>
                <a:sym typeface="Helvetica Neue Light"/>
              </a:rPr>
              <a:t>máx</a:t>
            </a:r>
            <a:r>
              <a:rPr lang="it-IT" sz="1600" b="1" kern="0" dirty="0">
                <a:solidFill>
                  <a:srgbClr val="FFFFFF"/>
                </a:solidFill>
                <a:latin typeface="Montserrat" pitchFamily="2" charset="0"/>
                <a:sym typeface="Helvetica Neue Light"/>
              </a:rPr>
              <a:t> gasolina</a:t>
            </a:r>
            <a:r>
              <a:rPr lang="it-IT" sz="1600" kern="0" dirty="0">
                <a:solidFill>
                  <a:srgbClr val="FFFFFF"/>
                </a:solidFill>
                <a:latin typeface="Montserrat" pitchFamily="2" charset="0"/>
                <a:sym typeface="Helvetica Neue Light"/>
              </a:rPr>
              <a:t>: 210 Nm a 3600 rpm</a:t>
            </a:r>
            <a:br>
              <a:rPr lang="it-IT" sz="1600" kern="0" dirty="0">
                <a:solidFill>
                  <a:srgbClr val="FFFFFF"/>
                </a:solidFill>
                <a:latin typeface="Montserrat" pitchFamily="2" charset="0"/>
                <a:sym typeface="Helvetica Neue Light"/>
              </a:rPr>
            </a:br>
            <a:br>
              <a:rPr lang="it-IT" sz="1600" kern="0" dirty="0">
                <a:solidFill>
                  <a:srgbClr val="FFFFFF"/>
                </a:solidFill>
                <a:latin typeface="Montserrat" pitchFamily="2" charset="0"/>
                <a:sym typeface="Helvetica Neue Light"/>
              </a:rPr>
            </a:br>
            <a:r>
              <a:rPr lang="it-IT" sz="1600" b="1" kern="0" dirty="0">
                <a:solidFill>
                  <a:srgbClr val="FFFFFF"/>
                </a:solidFill>
                <a:latin typeface="Montserrat" pitchFamily="2" charset="0"/>
                <a:sym typeface="Helvetica Neue Light"/>
              </a:rPr>
              <a:t>Par </a:t>
            </a:r>
            <a:r>
              <a:rPr lang="it-IT" sz="1600" b="1" kern="0" dirty="0" err="1">
                <a:solidFill>
                  <a:srgbClr val="FFFFFF"/>
                </a:solidFill>
                <a:latin typeface="Montserrat" pitchFamily="2" charset="0"/>
                <a:sym typeface="Helvetica Neue Light"/>
              </a:rPr>
              <a:t>máx</a:t>
            </a:r>
            <a:r>
              <a:rPr lang="it-IT" sz="1600" b="1" kern="0" dirty="0">
                <a:solidFill>
                  <a:srgbClr val="FFFFFF"/>
                </a:solidFill>
                <a:latin typeface="Montserrat" pitchFamily="2" charset="0"/>
                <a:sym typeface="Helvetica Neue Light"/>
              </a:rPr>
              <a:t> GLP</a:t>
            </a:r>
            <a:r>
              <a:rPr lang="it-IT" sz="1600" kern="0" dirty="0">
                <a:solidFill>
                  <a:srgbClr val="FFFFFF"/>
                </a:solidFill>
                <a:latin typeface="Montserrat" pitchFamily="2" charset="0"/>
                <a:sym typeface="Helvetica Neue Light"/>
              </a:rPr>
              <a:t>: 195 Nm a 3600 rpm</a:t>
            </a:r>
            <a:br>
              <a:rPr lang="it-IT" sz="1600" kern="0" dirty="0">
                <a:solidFill>
                  <a:srgbClr val="FFFFFF"/>
                </a:solidFill>
                <a:latin typeface="Montserrat" pitchFamily="2" charset="0"/>
                <a:sym typeface="Helvetica Neue Light"/>
              </a:rPr>
            </a:br>
            <a:br>
              <a:rPr lang="it-IT" sz="1600" kern="0" dirty="0">
                <a:solidFill>
                  <a:srgbClr val="FFFFFF"/>
                </a:solidFill>
                <a:latin typeface="Montserrat" pitchFamily="2" charset="0"/>
                <a:sym typeface="Helvetica Neue Light"/>
              </a:rPr>
            </a:br>
            <a:r>
              <a:rPr lang="it-IT" sz="1600" b="1" kern="0" dirty="0" err="1">
                <a:solidFill>
                  <a:srgbClr val="FFFFFF"/>
                </a:solidFill>
                <a:latin typeface="Montserrat" pitchFamily="2" charset="0"/>
                <a:sym typeface="Helvetica Neue Light"/>
              </a:rPr>
              <a:t>Velocidad</a:t>
            </a:r>
            <a:r>
              <a:rPr lang="it-IT" sz="1600" b="1" kern="0" dirty="0">
                <a:solidFill>
                  <a:srgbClr val="FFFFFF"/>
                </a:solidFill>
                <a:latin typeface="Montserrat" pitchFamily="2" charset="0"/>
                <a:sym typeface="Helvetica Neue Light"/>
              </a:rPr>
              <a:t> </a:t>
            </a:r>
            <a:r>
              <a:rPr lang="it-IT" sz="1600" b="1" kern="0" dirty="0" err="1">
                <a:solidFill>
                  <a:srgbClr val="FFFFFF"/>
                </a:solidFill>
                <a:latin typeface="Montserrat" pitchFamily="2" charset="0"/>
                <a:sym typeface="Helvetica Neue Light"/>
              </a:rPr>
              <a:t>máx</a:t>
            </a:r>
            <a:r>
              <a:rPr lang="it-IT" sz="1600" b="1" kern="0" dirty="0">
                <a:solidFill>
                  <a:srgbClr val="FFFFFF"/>
                </a:solidFill>
                <a:latin typeface="Montserrat" pitchFamily="2" charset="0"/>
                <a:sym typeface="Helvetica Neue Light"/>
              </a:rPr>
              <a:t> </a:t>
            </a:r>
            <a:r>
              <a:rPr lang="it-IT" sz="1600" kern="0" dirty="0">
                <a:solidFill>
                  <a:srgbClr val="FFFFFF"/>
                </a:solidFill>
                <a:latin typeface="Montserrat" pitchFamily="2" charset="0"/>
                <a:sym typeface="Helvetica Neue Light"/>
              </a:rPr>
              <a:t>: 185 Km/h</a:t>
            </a:r>
          </a:p>
          <a:p>
            <a:pPr algn="ctr" defTabSz="412731" hangingPunct="0"/>
            <a:endParaRPr lang="it-IT" sz="5800" kern="0" dirty="0">
              <a:solidFill>
                <a:srgbClr val="BC00FF"/>
              </a:solidFill>
              <a:effectLst>
                <a:outerShdw blurRad="50800" dist="38100" dir="5400000" rotWithShape="0">
                  <a:srgbClr val="000000"/>
                </a:outerShdw>
              </a:effectLst>
              <a:latin typeface="Helvetica Neue Light"/>
              <a:sym typeface="Helvetica Neue Light"/>
            </a:endParaRPr>
          </a:p>
        </p:txBody>
      </p:sp>
      <p:sp>
        <p:nvSpPr>
          <p:cNvPr id="3" name="CasellaDiTesto 2">
            <a:extLst>
              <a:ext uri="{FF2B5EF4-FFF2-40B4-BE49-F238E27FC236}">
                <a16:creationId xmlns:a16="http://schemas.microsoft.com/office/drawing/2014/main" id="{3E7A29C5-EBD2-2DF2-F6C3-10D4CFCF191A}"/>
              </a:ext>
            </a:extLst>
          </p:cNvPr>
          <p:cNvSpPr txBox="1"/>
          <p:nvPr/>
        </p:nvSpPr>
        <p:spPr>
          <a:xfrm>
            <a:off x="6201284" y="1698294"/>
            <a:ext cx="5947847" cy="4524315"/>
          </a:xfrm>
          <a:prstGeom prst="rect">
            <a:avLst/>
          </a:prstGeom>
          <a:noFill/>
        </p:spPr>
        <p:txBody>
          <a:bodyPr wrap="square" rtlCol="0">
            <a:spAutoFit/>
          </a:bodyPr>
          <a:lstStyle/>
          <a:p>
            <a:pPr defTabSz="412731" hangingPunct="0"/>
            <a:r>
              <a:rPr lang="es-ES" sz="2200" b="1" kern="0" dirty="0">
                <a:solidFill>
                  <a:srgbClr val="CCCCCC"/>
                </a:solidFill>
                <a:latin typeface="Montserrat" pitchFamily="2" charset="0"/>
                <a:sym typeface="Helvetica Neue Light"/>
              </a:rPr>
              <a:t>Carrocería</a:t>
            </a:r>
            <a:endParaRPr lang="es-ES" sz="1600" kern="0" dirty="0">
              <a:solidFill>
                <a:srgbClr val="E9E9E8"/>
              </a:solidFill>
              <a:latin typeface="Montserrat" pitchFamily="2" charset="0"/>
              <a:sym typeface="Helvetica Neue Light"/>
            </a:endParaRPr>
          </a:p>
          <a:p>
            <a:pPr defTabSz="412731" hangingPunct="0"/>
            <a:br>
              <a:rPr lang="es-ES" sz="1600" kern="0" dirty="0">
                <a:solidFill>
                  <a:srgbClr val="FFFFFF"/>
                </a:solidFill>
                <a:latin typeface="Montserrat" pitchFamily="2" charset="0"/>
                <a:sym typeface="Helvetica Neue Light"/>
              </a:rPr>
            </a:br>
            <a:r>
              <a:rPr lang="es-ES" sz="1600" b="1" kern="0" dirty="0">
                <a:solidFill>
                  <a:srgbClr val="FFFFFF"/>
                </a:solidFill>
                <a:latin typeface="Montserrat" pitchFamily="2" charset="0"/>
                <a:sym typeface="Helvetica Neue Light"/>
              </a:rPr>
              <a:t>Peso en orden de marcha</a:t>
            </a:r>
            <a:r>
              <a:rPr lang="es-ES" sz="1600" kern="0" dirty="0">
                <a:solidFill>
                  <a:srgbClr val="FFFFFF"/>
                </a:solidFill>
                <a:latin typeface="Montserrat" pitchFamily="2" charset="0"/>
                <a:sym typeface="Helvetica Neue Light"/>
              </a:rPr>
              <a:t>: 1459 kg</a:t>
            </a:r>
            <a:br>
              <a:rPr lang="es-ES" sz="1600" kern="0" dirty="0">
                <a:solidFill>
                  <a:srgbClr val="FFFFFF"/>
                </a:solidFill>
                <a:latin typeface="Montserrat" pitchFamily="2" charset="0"/>
                <a:sym typeface="Helvetica Neue Light"/>
              </a:rPr>
            </a:br>
            <a:br>
              <a:rPr lang="es-ES" sz="1600" kern="0" dirty="0">
                <a:solidFill>
                  <a:srgbClr val="FFFFFF"/>
                </a:solidFill>
                <a:latin typeface="Montserrat" pitchFamily="2" charset="0"/>
                <a:sym typeface="Helvetica Neue Light"/>
              </a:rPr>
            </a:br>
            <a:r>
              <a:rPr lang="es-ES" sz="1600" b="1" kern="0" dirty="0">
                <a:solidFill>
                  <a:srgbClr val="FFFFFF"/>
                </a:solidFill>
                <a:latin typeface="Montserrat" pitchFamily="2" charset="0"/>
                <a:sym typeface="Helvetica Neue Light"/>
              </a:rPr>
              <a:t>Peso en plena carga</a:t>
            </a:r>
            <a:r>
              <a:rPr lang="es-ES" sz="1600" kern="0" dirty="0">
                <a:solidFill>
                  <a:srgbClr val="FFFFFF"/>
                </a:solidFill>
                <a:latin typeface="Montserrat" pitchFamily="2" charset="0"/>
                <a:sym typeface="Helvetica Neue Light"/>
              </a:rPr>
              <a:t>: 1789 kg</a:t>
            </a:r>
            <a:br>
              <a:rPr lang="es-ES" sz="1600" kern="0" dirty="0">
                <a:solidFill>
                  <a:srgbClr val="FFFFFF"/>
                </a:solidFill>
                <a:latin typeface="Montserrat" pitchFamily="2" charset="0"/>
                <a:sym typeface="Helvetica Neue Light"/>
              </a:rPr>
            </a:br>
            <a:br>
              <a:rPr lang="es-ES" sz="1600" kern="0" dirty="0">
                <a:solidFill>
                  <a:srgbClr val="FFFFFF"/>
                </a:solidFill>
                <a:latin typeface="Montserrat" pitchFamily="2" charset="0"/>
                <a:sym typeface="Helvetica Neue Light"/>
              </a:rPr>
            </a:br>
            <a:r>
              <a:rPr lang="es-ES" sz="1600" b="1" kern="0" dirty="0">
                <a:solidFill>
                  <a:srgbClr val="FFFFFF"/>
                </a:solidFill>
                <a:latin typeface="Montserrat" pitchFamily="2" charset="0"/>
                <a:sym typeface="Helvetica Neue Light"/>
              </a:rPr>
              <a:t>Capacidad depósito </a:t>
            </a:r>
            <a:r>
              <a:rPr lang="es-ES" sz="1600" kern="0" dirty="0">
                <a:solidFill>
                  <a:srgbClr val="FFFFFF"/>
                </a:solidFill>
                <a:latin typeface="Montserrat" pitchFamily="2" charset="0"/>
                <a:sym typeface="Helvetica Neue Light"/>
              </a:rPr>
              <a:t>(versión </a:t>
            </a:r>
            <a:r>
              <a:rPr lang="es-ES" sz="1600" b="1" kern="0" dirty="0">
                <a:solidFill>
                  <a:srgbClr val="FFFFFF"/>
                </a:solidFill>
                <a:latin typeface="Montserrat" pitchFamily="2" charset="0"/>
                <a:sym typeface="Helvetica Neue Light"/>
              </a:rPr>
              <a:t>gasolina</a:t>
            </a:r>
            <a:r>
              <a:rPr lang="es-ES" sz="1600" kern="0" dirty="0">
                <a:solidFill>
                  <a:srgbClr val="FFFFFF"/>
                </a:solidFill>
                <a:latin typeface="Montserrat" pitchFamily="2" charset="0"/>
                <a:sym typeface="Helvetica Neue Light"/>
              </a:rPr>
              <a:t>): 57 L</a:t>
            </a:r>
            <a:br>
              <a:rPr lang="es-ES" sz="1600" kern="0" dirty="0">
                <a:solidFill>
                  <a:srgbClr val="FFFFFF"/>
                </a:solidFill>
                <a:latin typeface="Montserrat" pitchFamily="2" charset="0"/>
                <a:sym typeface="Helvetica Neue Light"/>
              </a:rPr>
            </a:br>
            <a:br>
              <a:rPr lang="es-ES" sz="1600" kern="0" dirty="0">
                <a:solidFill>
                  <a:srgbClr val="FFFFFF"/>
                </a:solidFill>
                <a:latin typeface="Montserrat" pitchFamily="2" charset="0"/>
                <a:sym typeface="Helvetica Neue Light"/>
              </a:rPr>
            </a:br>
            <a:r>
              <a:rPr lang="es-ES" sz="1600" b="1" kern="0" dirty="0">
                <a:solidFill>
                  <a:srgbClr val="FFFFFF"/>
                </a:solidFill>
                <a:latin typeface="Montserrat" pitchFamily="2" charset="0"/>
                <a:sym typeface="Helvetica Neue Light"/>
              </a:rPr>
              <a:t>Capacidad depósito </a:t>
            </a:r>
            <a:r>
              <a:rPr lang="es-ES" sz="1600" kern="0" dirty="0">
                <a:solidFill>
                  <a:srgbClr val="FFFFFF"/>
                </a:solidFill>
                <a:latin typeface="Montserrat" pitchFamily="2" charset="0"/>
                <a:sym typeface="Helvetica Neue Light"/>
              </a:rPr>
              <a:t>(versión </a:t>
            </a:r>
            <a:r>
              <a:rPr lang="es-ES" sz="1600" b="1" kern="0" dirty="0">
                <a:solidFill>
                  <a:srgbClr val="FFFFFF"/>
                </a:solidFill>
                <a:latin typeface="Montserrat" pitchFamily="2" charset="0"/>
                <a:sym typeface="Helvetica Neue Light"/>
              </a:rPr>
              <a:t>GLP</a:t>
            </a:r>
            <a:r>
              <a:rPr lang="es-ES" sz="1600" kern="0" dirty="0">
                <a:solidFill>
                  <a:srgbClr val="FFFFFF"/>
                </a:solidFill>
                <a:latin typeface="Montserrat" pitchFamily="2" charset="0"/>
                <a:sym typeface="Helvetica Neue Light"/>
              </a:rPr>
              <a:t>): 55 L nominales – 44 L efectivos</a:t>
            </a:r>
            <a:br>
              <a:rPr lang="es-ES" sz="1600" kern="0" dirty="0">
                <a:solidFill>
                  <a:srgbClr val="FFFFFF"/>
                </a:solidFill>
                <a:latin typeface="Montserrat" pitchFamily="2" charset="0"/>
                <a:sym typeface="Helvetica Neue Light"/>
              </a:rPr>
            </a:br>
            <a:br>
              <a:rPr lang="es-ES" sz="1600" kern="0" dirty="0">
                <a:solidFill>
                  <a:srgbClr val="FFFFFF"/>
                </a:solidFill>
                <a:latin typeface="Montserrat" pitchFamily="2" charset="0"/>
                <a:sym typeface="Helvetica Neue Light"/>
              </a:rPr>
            </a:br>
            <a:r>
              <a:rPr lang="es-ES" sz="1600" b="1" kern="0" dirty="0">
                <a:solidFill>
                  <a:srgbClr val="FFFFFF"/>
                </a:solidFill>
                <a:latin typeface="Montserrat" pitchFamily="2" charset="0"/>
                <a:sym typeface="Helvetica Neue Light"/>
              </a:rPr>
              <a:t>Capacidad maletero </a:t>
            </a:r>
            <a:r>
              <a:rPr lang="es-ES" sz="1600" kern="0" dirty="0">
                <a:solidFill>
                  <a:srgbClr val="FFFFFF"/>
                </a:solidFill>
                <a:latin typeface="Montserrat" pitchFamily="2" charset="0"/>
                <a:sym typeface="Helvetica Neue Light"/>
              </a:rPr>
              <a:t>(versión </a:t>
            </a:r>
            <a:r>
              <a:rPr lang="es-ES" sz="1600" b="1" kern="0" dirty="0">
                <a:solidFill>
                  <a:srgbClr val="FFFFFF"/>
                </a:solidFill>
                <a:latin typeface="Montserrat" pitchFamily="2" charset="0"/>
                <a:sym typeface="Helvetica Neue Light"/>
              </a:rPr>
              <a:t>gasolina</a:t>
            </a:r>
            <a:r>
              <a:rPr lang="es-ES" sz="1600" kern="0" dirty="0">
                <a:solidFill>
                  <a:srgbClr val="FFFFFF"/>
                </a:solidFill>
                <a:latin typeface="Montserrat" pitchFamily="2" charset="0"/>
                <a:sym typeface="Helvetica Neue Light"/>
              </a:rPr>
              <a:t>): 450/1100 dm</a:t>
            </a:r>
            <a:r>
              <a:rPr lang="es-ES" sz="1600" kern="0" baseline="30000" dirty="0">
                <a:solidFill>
                  <a:srgbClr val="FFFFFF"/>
                </a:solidFill>
                <a:latin typeface="Montserrat" pitchFamily="2" charset="0"/>
                <a:sym typeface="Helvetica Neue Light"/>
              </a:rPr>
              <a:t>3</a:t>
            </a:r>
            <a:br>
              <a:rPr lang="es-ES" sz="1600" kern="0" dirty="0">
                <a:solidFill>
                  <a:srgbClr val="FFFFFF"/>
                </a:solidFill>
                <a:latin typeface="Montserrat" pitchFamily="2" charset="0"/>
                <a:sym typeface="Helvetica Neue Light"/>
              </a:rPr>
            </a:br>
            <a:br>
              <a:rPr lang="es-ES" sz="1600" kern="0" dirty="0">
                <a:solidFill>
                  <a:srgbClr val="FFFFFF"/>
                </a:solidFill>
                <a:latin typeface="Montserrat" pitchFamily="2" charset="0"/>
                <a:sym typeface="Helvetica Neue Light"/>
              </a:rPr>
            </a:br>
            <a:r>
              <a:rPr lang="es-ES" sz="1600" b="1" kern="0" dirty="0">
                <a:solidFill>
                  <a:srgbClr val="FFFFFF"/>
                </a:solidFill>
                <a:latin typeface="Montserrat" pitchFamily="2" charset="0"/>
                <a:sym typeface="Helvetica Neue Light"/>
              </a:rPr>
              <a:t>Capacidad maletero </a:t>
            </a:r>
            <a:r>
              <a:rPr lang="es-ES" sz="1600" kern="0" dirty="0">
                <a:solidFill>
                  <a:srgbClr val="FFFFFF"/>
                </a:solidFill>
                <a:latin typeface="Montserrat" pitchFamily="2" charset="0"/>
                <a:sym typeface="Helvetica Neue Light"/>
              </a:rPr>
              <a:t>(versión </a:t>
            </a:r>
            <a:r>
              <a:rPr lang="es-ES" sz="1600" b="1" kern="0" dirty="0">
                <a:solidFill>
                  <a:srgbClr val="FFFFFF"/>
                </a:solidFill>
                <a:latin typeface="Montserrat" pitchFamily="2" charset="0"/>
                <a:sym typeface="Helvetica Neue Light"/>
              </a:rPr>
              <a:t>GLP</a:t>
            </a:r>
            <a:r>
              <a:rPr lang="es-ES" sz="1600" kern="0" dirty="0">
                <a:solidFill>
                  <a:srgbClr val="FFFFFF"/>
                </a:solidFill>
                <a:latin typeface="Montserrat" pitchFamily="2" charset="0"/>
                <a:sym typeface="Helvetica Neue Light"/>
              </a:rPr>
              <a:t>): 450/1100 dm</a:t>
            </a:r>
            <a:r>
              <a:rPr lang="es-ES" sz="1600" kern="0" baseline="30000" dirty="0">
                <a:solidFill>
                  <a:srgbClr val="FFFFFF"/>
                </a:solidFill>
                <a:latin typeface="Montserrat" pitchFamily="2" charset="0"/>
                <a:sym typeface="Helvetica Neue Light"/>
              </a:rPr>
              <a:t>3</a:t>
            </a:r>
            <a:endParaRPr lang="es-ES" sz="1600" kern="0" dirty="0">
              <a:solidFill>
                <a:srgbClr val="FFFFFF"/>
              </a:solidFill>
              <a:latin typeface="Montserrat" pitchFamily="2" charset="0"/>
              <a:sym typeface="Helvetica Neue Light"/>
            </a:endParaRPr>
          </a:p>
          <a:p>
            <a:pPr algn="ctr" defTabSz="412731" hangingPunct="0"/>
            <a:endParaRPr lang="it-IT" sz="5800" kern="0" dirty="0">
              <a:solidFill>
                <a:srgbClr val="BC00FF"/>
              </a:solidFill>
              <a:effectLst>
                <a:outerShdw blurRad="50800" dist="38100" dir="5400000" rotWithShape="0">
                  <a:srgbClr val="000000"/>
                </a:outerShdw>
              </a:effectLst>
              <a:latin typeface="Helvetica Neue Light"/>
              <a:sym typeface="Helvetica Neue Light"/>
            </a:endParaRPr>
          </a:p>
        </p:txBody>
      </p:sp>
      <p:sp>
        <p:nvSpPr>
          <p:cNvPr id="7" name="CasellaDiTesto 6">
            <a:extLst>
              <a:ext uri="{FF2B5EF4-FFF2-40B4-BE49-F238E27FC236}">
                <a16:creationId xmlns:a16="http://schemas.microsoft.com/office/drawing/2014/main" id="{F9E7C6A0-6311-D4E1-E721-2BB3057A8419}"/>
              </a:ext>
            </a:extLst>
          </p:cNvPr>
          <p:cNvSpPr txBox="1"/>
          <p:nvPr/>
        </p:nvSpPr>
        <p:spPr>
          <a:xfrm>
            <a:off x="718835" y="241"/>
            <a:ext cx="9805785" cy="1785104"/>
          </a:xfrm>
          <a:prstGeom prst="rect">
            <a:avLst/>
          </a:prstGeom>
          <a:noFill/>
        </p:spPr>
        <p:txBody>
          <a:bodyPr wrap="square" rtlCol="0">
            <a:spAutoFit/>
          </a:bodyPr>
          <a:lstStyle/>
          <a:p>
            <a:pPr algn="ctr" defTabSz="412731" hangingPunct="0"/>
            <a:endParaRPr lang="it-IT" sz="2000" kern="0" dirty="0">
              <a:solidFill>
                <a:srgbClr val="FFFFFF"/>
              </a:solidFill>
              <a:effectLst>
                <a:outerShdw blurRad="50800" dist="38100" dir="5400000" rotWithShape="0">
                  <a:srgbClr val="000000"/>
                </a:outerShdw>
              </a:effectLst>
              <a:latin typeface="Montserrat" pitchFamily="2" charset="0"/>
              <a:sym typeface="Helvetica Neue Light"/>
            </a:endParaRPr>
          </a:p>
          <a:p>
            <a:pPr algn="ctr" defTabSz="412731" hangingPunct="0"/>
            <a:endParaRPr lang="it-IT" sz="1500" b="1" kern="0" dirty="0">
              <a:solidFill>
                <a:srgbClr val="FFFFFF"/>
              </a:solidFill>
              <a:effectLst>
                <a:outerShdw blurRad="50800" dist="38100" dir="5400000" rotWithShape="0">
                  <a:srgbClr val="000000"/>
                </a:outerShdw>
              </a:effectLst>
              <a:latin typeface="Montserrat" pitchFamily="2" charset="0"/>
              <a:sym typeface="Helvetica Neue Light"/>
            </a:endParaRPr>
          </a:p>
          <a:p>
            <a:pPr algn="ctr" defTabSz="412731" hangingPunct="0"/>
            <a:endParaRPr lang="it-IT" sz="1500" b="1" kern="0" dirty="0">
              <a:solidFill>
                <a:srgbClr val="FFFFFF"/>
              </a:solidFill>
              <a:effectLst>
                <a:outerShdw blurRad="50800" dist="38100" dir="5400000" rotWithShape="0">
                  <a:srgbClr val="000000"/>
                </a:outerShdw>
              </a:effectLst>
              <a:latin typeface="Montserrat" pitchFamily="2" charset="0"/>
              <a:sym typeface="Helvetica Neue Light"/>
            </a:endParaRPr>
          </a:p>
          <a:p>
            <a:pPr algn="ctr" defTabSz="412731" hangingPunct="0"/>
            <a:endParaRPr lang="it-IT" sz="1500" b="1" kern="0" dirty="0">
              <a:solidFill>
                <a:srgbClr val="FFFFFF"/>
              </a:solidFill>
              <a:effectLst>
                <a:outerShdw blurRad="50800" dist="38100" dir="5400000" rotWithShape="0">
                  <a:srgbClr val="000000"/>
                </a:outerShdw>
              </a:effectLst>
              <a:latin typeface="Montserrat" pitchFamily="2" charset="0"/>
              <a:sym typeface="Helvetica Neue Light"/>
            </a:endParaRPr>
          </a:p>
          <a:p>
            <a:pPr algn="ctr" defTabSz="412731" hangingPunct="0"/>
            <a:endParaRPr lang="it-IT" sz="1500" b="1" kern="0" dirty="0">
              <a:solidFill>
                <a:srgbClr val="FFFFFF"/>
              </a:solidFill>
              <a:effectLst>
                <a:outerShdw blurRad="50800" dist="38100" dir="5400000" rotWithShape="0">
                  <a:srgbClr val="000000"/>
                </a:outerShdw>
              </a:effectLst>
              <a:latin typeface="Montserrat" pitchFamily="2" charset="0"/>
              <a:sym typeface="Helvetica Neue Light"/>
            </a:endParaRPr>
          </a:p>
          <a:p>
            <a:pPr algn="ctr" defTabSz="412731" hangingPunct="0"/>
            <a:endParaRPr lang="it-IT" sz="1500" b="1" kern="0" dirty="0">
              <a:solidFill>
                <a:srgbClr val="FFFFFF"/>
              </a:solidFill>
              <a:effectLst>
                <a:outerShdw blurRad="50800" dist="38100" dir="5400000" rotWithShape="0">
                  <a:srgbClr val="000000"/>
                </a:outerShdw>
              </a:effectLst>
              <a:latin typeface="Montserrat" pitchFamily="2" charset="0"/>
              <a:sym typeface="Helvetica Neue Light"/>
            </a:endParaRPr>
          </a:p>
          <a:p>
            <a:pPr algn="ctr" defTabSz="412731" hangingPunct="0"/>
            <a:r>
              <a:rPr lang="it-IT" sz="1500" b="1" kern="0" dirty="0" err="1">
                <a:solidFill>
                  <a:srgbClr val="FFFFFF"/>
                </a:solidFill>
                <a:effectLst>
                  <a:outerShdw blurRad="50800" dist="38100" dir="5400000" rotWithShape="0">
                    <a:srgbClr val="000000"/>
                  </a:outerShdw>
                </a:effectLst>
                <a:latin typeface="Montserrat" pitchFamily="2" charset="0"/>
                <a:sym typeface="Helvetica Neue Light"/>
              </a:rPr>
              <a:t>Dimensiones</a:t>
            </a:r>
            <a:r>
              <a:rPr lang="it-IT" sz="1500" kern="0" dirty="0">
                <a:solidFill>
                  <a:srgbClr val="FFFFFF"/>
                </a:solidFill>
                <a:effectLst>
                  <a:outerShdw blurRad="50800" dist="38100" dir="5400000" rotWithShape="0">
                    <a:srgbClr val="000000"/>
                  </a:outerShdw>
                </a:effectLst>
                <a:latin typeface="Montserrat" pitchFamily="2" charset="0"/>
                <a:sym typeface="Helvetica Neue Light"/>
              </a:rPr>
              <a:t>: 4318/1831/1670 mm</a:t>
            </a:r>
          </a:p>
        </p:txBody>
      </p:sp>
      <p:pic>
        <p:nvPicPr>
          <p:cNvPr id="6" name="Immagine 5">
            <a:extLst>
              <a:ext uri="{FF2B5EF4-FFF2-40B4-BE49-F238E27FC236}">
                <a16:creationId xmlns:a16="http://schemas.microsoft.com/office/drawing/2014/main" id="{E97431CC-C427-9996-AA63-2046C30BE5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4122" y="214178"/>
            <a:ext cx="2312599" cy="1156300"/>
          </a:xfrm>
          <a:prstGeom prst="rect">
            <a:avLst/>
          </a:prstGeom>
        </p:spPr>
      </p:pic>
    </p:spTree>
    <p:extLst>
      <p:ext uri="{BB962C8B-B14F-4D97-AF65-F5344CB8AC3E}">
        <p14:creationId xmlns:p14="http://schemas.microsoft.com/office/powerpoint/2010/main" val="222179731"/>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C36CABC-3F7B-02AE-D0A3-449DEC76B4ED}"/>
            </a:ext>
          </a:extLst>
        </p:cNvPr>
        <p:cNvGrpSpPr/>
        <p:nvPr/>
      </p:nvGrpSpPr>
      <p:grpSpPr>
        <a:xfrm>
          <a:off x="0" y="0"/>
          <a:ext cx="0" cy="0"/>
          <a:chOff x="0" y="0"/>
          <a:chExt cx="0" cy="0"/>
        </a:xfrm>
      </p:grpSpPr>
      <p:sp>
        <p:nvSpPr>
          <p:cNvPr id="3" name="Segnaposto testo 2">
            <a:extLst>
              <a:ext uri="{FF2B5EF4-FFF2-40B4-BE49-F238E27FC236}">
                <a16:creationId xmlns:a16="http://schemas.microsoft.com/office/drawing/2014/main" id="{A6FA837F-CC20-3DAC-38DF-41F8D6D9F79E}"/>
              </a:ext>
            </a:extLst>
          </p:cNvPr>
          <p:cNvSpPr>
            <a:spLocks noGrp="1"/>
          </p:cNvSpPr>
          <p:nvPr>
            <p:ph type="body" idx="1"/>
          </p:nvPr>
        </p:nvSpPr>
        <p:spPr>
          <a:xfrm>
            <a:off x="482995" y="545046"/>
            <a:ext cx="10641854" cy="3875345"/>
          </a:xfrm>
        </p:spPr>
        <p:txBody>
          <a:bodyPr>
            <a:normAutofit/>
          </a:bodyPr>
          <a:lstStyle/>
          <a:p>
            <a:pPr marL="0" indent="0">
              <a:buNone/>
            </a:pPr>
            <a:r>
              <a:rPr lang="it-IT" altLang="it-IT" sz="2000" dirty="0">
                <a:solidFill>
                  <a:srgbClr val="FF0000"/>
                </a:solidFill>
                <a:latin typeface="Calibri" panose="020F0502020204030204" pitchFamily="34" charset="0"/>
                <a:cs typeface="Calibri" panose="020F0502020204030204" pitchFamily="34" charset="0"/>
              </a:rPr>
              <a:t>	</a:t>
            </a:r>
          </a:p>
          <a:p>
            <a:pPr marL="0" indent="0">
              <a:buNone/>
            </a:pPr>
            <a:r>
              <a:rPr lang="it-IT" altLang="it-IT" sz="2000" b="0" dirty="0">
                <a:solidFill>
                  <a:srgbClr val="FF0000"/>
                </a:solidFill>
                <a:latin typeface="Calibri" panose="020F0502020204030204" pitchFamily="34" charset="0"/>
                <a:cs typeface="Calibri" panose="020F0502020204030204" pitchFamily="34" charset="0"/>
              </a:rPr>
              <a:t>	</a:t>
            </a:r>
            <a:r>
              <a:rPr lang="it-IT" altLang="it-IT" sz="2000" b="0" dirty="0" err="1">
                <a:solidFill>
                  <a:srgbClr val="FF0000"/>
                </a:solidFill>
                <a:latin typeface="Calibri" panose="020F0502020204030204" pitchFamily="34" charset="0"/>
                <a:cs typeface="Calibri" panose="020F0502020204030204" pitchFamily="34" charset="0"/>
              </a:rPr>
              <a:t>Diseño</a:t>
            </a:r>
            <a:r>
              <a:rPr lang="it-IT" altLang="it-IT" sz="2000" b="0" dirty="0">
                <a:latin typeface="Calibri" panose="020F0502020204030204" pitchFamily="34" charset="0"/>
                <a:cs typeface="Calibri" panose="020F0502020204030204" pitchFamily="34" charset="0"/>
              </a:rPr>
              <a:t> </a:t>
            </a:r>
            <a:r>
              <a:rPr lang="it-IT" altLang="it-IT" sz="2000" b="0" dirty="0" err="1">
                <a:latin typeface="Calibri" panose="020F0502020204030204" pitchFamily="34" charset="0"/>
                <a:cs typeface="Calibri" panose="020F0502020204030204" pitchFamily="34" charset="0"/>
              </a:rPr>
              <a:t>hidrodinámico</a:t>
            </a:r>
            <a:r>
              <a:rPr lang="it-IT" altLang="it-IT" sz="2000" b="0" dirty="0">
                <a:latin typeface="Calibri" panose="020F0502020204030204" pitchFamily="34" charset="0"/>
                <a:cs typeface="Calibri" panose="020F0502020204030204" pitchFamily="34" charset="0"/>
              </a:rPr>
              <a:t> </a:t>
            </a:r>
            <a:br>
              <a:rPr lang="it-IT" altLang="it-IT" sz="2000" b="0" dirty="0">
                <a:latin typeface="Calibri" panose="020F0502020204030204" pitchFamily="34" charset="0"/>
                <a:cs typeface="Calibri" panose="020F0502020204030204" pitchFamily="34" charset="0"/>
              </a:rPr>
            </a:br>
            <a:r>
              <a:rPr lang="it-IT" altLang="it-IT" sz="2000" b="0" dirty="0">
                <a:latin typeface="Calibri" panose="020F0502020204030204" pitchFamily="34" charset="0"/>
                <a:cs typeface="Calibri" panose="020F0502020204030204" pitchFamily="34" charset="0"/>
              </a:rPr>
              <a:t>	</a:t>
            </a:r>
            <a:r>
              <a:rPr lang="es-ES" altLang="it-IT" sz="2000" b="0" dirty="0">
                <a:solidFill>
                  <a:schemeClr val="bg1"/>
                </a:solidFill>
                <a:latin typeface="Calibri" panose="020F0502020204030204" pitchFamily="34" charset="0"/>
                <a:ea typeface="Verdana" panose="020B0604030504040204" pitchFamily="34" charset="0"/>
                <a:cs typeface="Calibri" panose="020F0502020204030204" pitchFamily="34" charset="0"/>
              </a:rPr>
              <a:t>Las líneas inspiradas en el fluir natural del agua reducen eficazmente el coeficiente de resistencia 	del coche, así como el 	consumo de combustible y el ruido del viento durante la conducción a 	alta velocidad, creando un entorno de conducción 	muy cómodo.</a:t>
            </a:r>
          </a:p>
          <a:p>
            <a:pPr marL="0" indent="0">
              <a:buNone/>
            </a:pPr>
            <a:r>
              <a:rPr lang="it-IT" sz="2000" b="0" dirty="0">
                <a:solidFill>
                  <a:srgbClr val="FF0000"/>
                </a:solidFill>
                <a:latin typeface="Calibri" panose="020F0502020204030204" pitchFamily="34" charset="0"/>
                <a:cs typeface="Calibri" panose="020F0502020204030204" pitchFamily="34" charset="0"/>
              </a:rPr>
              <a:t>	</a:t>
            </a:r>
            <a:endParaRPr lang="it-IT" sz="2000" b="0" dirty="0">
              <a:solidFill>
                <a:schemeClr val="bg1"/>
              </a:solidFill>
              <a:latin typeface="Calibri" panose="020F0502020204030204" pitchFamily="34" charset="0"/>
              <a:cs typeface="Calibri" panose="020F0502020204030204" pitchFamily="34" charset="0"/>
            </a:endParaRPr>
          </a:p>
        </p:txBody>
      </p:sp>
      <p:sp>
        <p:nvSpPr>
          <p:cNvPr id="7" name="CasellaDiTesto 6">
            <a:extLst>
              <a:ext uri="{FF2B5EF4-FFF2-40B4-BE49-F238E27FC236}">
                <a16:creationId xmlns:a16="http://schemas.microsoft.com/office/drawing/2014/main" id="{BCC7C3E7-01CE-AA47-9020-AF537ACDB014}"/>
              </a:ext>
            </a:extLst>
          </p:cNvPr>
          <p:cNvSpPr txBox="1"/>
          <p:nvPr/>
        </p:nvSpPr>
        <p:spPr>
          <a:xfrm>
            <a:off x="423732" y="3656380"/>
            <a:ext cx="9992384" cy="1877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12731" hangingPunct="0"/>
            <a:r>
              <a:rPr lang="es-ES" sz="1600" kern="0" dirty="0">
                <a:solidFill>
                  <a:srgbClr val="FFFFFF"/>
                </a:solidFill>
                <a:latin typeface="Calibri" panose="020F0502020204030204" pitchFamily="34" charset="0"/>
                <a:cs typeface="Calibri" panose="020F0502020204030204" pitchFamily="34" charset="0"/>
                <a:sym typeface="Helvetica Neue Light"/>
              </a:rPr>
              <a:t>	</a:t>
            </a:r>
            <a:r>
              <a:rPr lang="es-ES" sz="2000" kern="0" dirty="0">
                <a:solidFill>
                  <a:srgbClr val="FFFFFF"/>
                </a:solidFill>
                <a:latin typeface="Calibri" panose="020F0502020204030204" pitchFamily="34" charset="0"/>
                <a:cs typeface="Calibri" panose="020F0502020204030204" pitchFamily="34" charset="0"/>
                <a:sym typeface="Helvetica Neue Light"/>
              </a:rPr>
              <a:t>Con un </a:t>
            </a:r>
            <a:r>
              <a:rPr lang="es-ES" sz="2000" kern="0" dirty="0">
                <a:solidFill>
                  <a:srgbClr val="FF0000"/>
                </a:solidFill>
                <a:latin typeface="Calibri" panose="020F0502020204030204" pitchFamily="34" charset="0"/>
                <a:cs typeface="Calibri" panose="020F0502020204030204" pitchFamily="34" charset="0"/>
                <a:sym typeface="Helvetica Neue Light"/>
              </a:rPr>
              <a:t>diseño</a:t>
            </a:r>
            <a:r>
              <a:rPr lang="es-ES" sz="2000" kern="0" dirty="0">
                <a:solidFill>
                  <a:srgbClr val="FFFFFF"/>
                </a:solidFill>
                <a:latin typeface="Calibri" panose="020F0502020204030204" pitchFamily="34" charset="0"/>
                <a:cs typeface="Calibri" panose="020F0502020204030204" pitchFamily="34" charset="0"/>
                <a:sym typeface="Helvetica Neue Light"/>
              </a:rPr>
              <a:t> moderno y elegante, este coche ofrece el confort adecuado para la vida 	urbana.</a:t>
            </a:r>
          </a:p>
          <a:p>
            <a:pPr defTabSz="412731" hangingPunct="0"/>
            <a:r>
              <a:rPr lang="es-ES" sz="2000" kern="0" dirty="0">
                <a:solidFill>
                  <a:srgbClr val="FFFFFF"/>
                </a:solidFill>
                <a:latin typeface="Calibri" panose="020F0502020204030204" pitchFamily="34" charset="0"/>
                <a:cs typeface="Calibri" panose="020F0502020204030204" pitchFamily="34" charset="0"/>
                <a:sym typeface="Helvetica Neue Light"/>
              </a:rPr>
              <a:t>	El </a:t>
            </a:r>
            <a:r>
              <a:rPr lang="es-ES" sz="2000" kern="0" dirty="0">
                <a:solidFill>
                  <a:srgbClr val="FF0000"/>
                </a:solidFill>
                <a:latin typeface="Calibri" panose="020F0502020204030204" pitchFamily="34" charset="0"/>
                <a:cs typeface="Calibri" panose="020F0502020204030204" pitchFamily="34" charset="0"/>
                <a:sym typeface="Helvetica Neue Light"/>
              </a:rPr>
              <a:t>habitáculo</a:t>
            </a:r>
            <a:r>
              <a:rPr lang="es-ES" sz="2000" kern="0" dirty="0">
                <a:solidFill>
                  <a:srgbClr val="FFFFFF"/>
                </a:solidFill>
                <a:latin typeface="Calibri" panose="020F0502020204030204" pitchFamily="34" charset="0"/>
                <a:cs typeface="Calibri" panose="020F0502020204030204" pitchFamily="34" charset="0"/>
                <a:sym typeface="Helvetica Neue Light"/>
              </a:rPr>
              <a:t> está diseñado para ofrecer un confort total: desde la climatización 	personalizada hasta el diseño ergonómico del interior. Cada detalle está pensado para que 	su viaje sea agradable y relajante, dondequiera que vaya</a:t>
            </a:r>
            <a:r>
              <a:rPr lang="es-ES" sz="2000" kern="0" dirty="0">
                <a:solidFill>
                  <a:srgbClr val="FFFFFF"/>
                </a:solidFill>
                <a:latin typeface="Inter"/>
                <a:sym typeface="Helvetica Neue Light"/>
              </a:rPr>
              <a:t>.</a:t>
            </a:r>
          </a:p>
          <a:p>
            <a:pPr defTabSz="412731" hangingPunct="0"/>
            <a:endParaRPr lang="it-IT" sz="1600" kern="0" dirty="0">
              <a:solidFill>
                <a:srgbClr val="FFFFFF"/>
              </a:solidFill>
              <a:latin typeface="Inter"/>
              <a:sym typeface="Helvetica Neue Light"/>
            </a:endParaRPr>
          </a:p>
        </p:txBody>
      </p:sp>
      <p:sp>
        <p:nvSpPr>
          <p:cNvPr id="10" name="CasellaDiTesto 9">
            <a:extLst>
              <a:ext uri="{FF2B5EF4-FFF2-40B4-BE49-F238E27FC236}">
                <a16:creationId xmlns:a16="http://schemas.microsoft.com/office/drawing/2014/main" id="{3222174E-BD2F-ABD9-CC3E-6303142BC189}"/>
              </a:ext>
            </a:extLst>
          </p:cNvPr>
          <p:cNvSpPr txBox="1"/>
          <p:nvPr/>
        </p:nvSpPr>
        <p:spPr>
          <a:xfrm>
            <a:off x="886342" y="3020105"/>
            <a:ext cx="9219553"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defTabSz="412731" hangingPunct="0"/>
            <a:r>
              <a:rPr lang="it-IT" sz="2000" kern="0" dirty="0">
                <a:solidFill>
                  <a:srgbClr val="FFFFFF"/>
                </a:solidFill>
                <a:latin typeface="Calibri" panose="020F0502020204030204" pitchFamily="34" charset="0"/>
                <a:ea typeface="+mj-ea"/>
                <a:cs typeface="Calibri" panose="020F0502020204030204" pitchFamily="34" charset="0"/>
                <a:sym typeface="Helvetica Neue"/>
              </a:rPr>
              <a:t>El</a:t>
            </a:r>
            <a:r>
              <a:rPr lang="it-IT" sz="2000" kern="0" dirty="0">
                <a:solidFill>
                  <a:srgbClr val="FF0000"/>
                </a:solidFill>
                <a:latin typeface="Calibri" panose="020F0502020204030204" pitchFamily="34" charset="0"/>
                <a:ea typeface="+mj-ea"/>
                <a:cs typeface="Calibri" panose="020F0502020204030204" pitchFamily="34" charset="0"/>
                <a:sym typeface="Helvetica Neue"/>
              </a:rPr>
              <a:t> Motor</a:t>
            </a:r>
            <a:r>
              <a:rPr lang="it-IT" sz="2000" kern="0" dirty="0">
                <a:solidFill>
                  <a:srgbClr val="FFFFFF"/>
                </a:solidFill>
                <a:latin typeface="Calibri" panose="020F0502020204030204" pitchFamily="34" charset="0"/>
                <a:ea typeface="+mj-ea"/>
                <a:cs typeface="Calibri" panose="020F0502020204030204" pitchFamily="34" charset="0"/>
                <a:sym typeface="Helvetica Neue"/>
              </a:rPr>
              <a:t> 5.0 Turbo monta un </a:t>
            </a:r>
            <a:r>
              <a:rPr lang="it-IT" sz="2000" kern="0" dirty="0" err="1">
                <a:solidFill>
                  <a:srgbClr val="FFFFFF"/>
                </a:solidFill>
                <a:latin typeface="Calibri" panose="020F0502020204030204" pitchFamily="34" charset="0"/>
                <a:ea typeface="+mj-ea"/>
                <a:cs typeface="Calibri" panose="020F0502020204030204" pitchFamily="34" charset="0"/>
                <a:sym typeface="Helvetica Neue"/>
              </a:rPr>
              <a:t>motor</a:t>
            </a:r>
            <a:r>
              <a:rPr lang="it-IT" sz="2000" kern="0" dirty="0">
                <a:solidFill>
                  <a:srgbClr val="FFFFFF"/>
                </a:solidFill>
                <a:latin typeface="Calibri" panose="020F0502020204030204" pitchFamily="34" charset="0"/>
                <a:ea typeface="+mj-ea"/>
                <a:cs typeface="Calibri" panose="020F0502020204030204" pitchFamily="34" charset="0"/>
                <a:sym typeface="Helvetica Neue"/>
              </a:rPr>
              <a:t> turbo </a:t>
            </a:r>
            <a:r>
              <a:rPr lang="it-IT" sz="2000" kern="0" dirty="0" err="1">
                <a:solidFill>
                  <a:srgbClr val="FFFFFF"/>
                </a:solidFill>
                <a:latin typeface="Calibri" panose="020F0502020204030204" pitchFamily="34" charset="0"/>
                <a:ea typeface="+mj-ea"/>
                <a:cs typeface="Calibri" panose="020F0502020204030204" pitchFamily="34" charset="0"/>
                <a:sym typeface="Helvetica Neue"/>
              </a:rPr>
              <a:t>que</a:t>
            </a:r>
            <a:r>
              <a:rPr lang="it-IT" sz="2000" kern="0" dirty="0">
                <a:solidFill>
                  <a:srgbClr val="FFFFFF"/>
                </a:solidFill>
                <a:latin typeface="Calibri" panose="020F0502020204030204" pitchFamily="34" charset="0"/>
                <a:ea typeface="+mj-ea"/>
                <a:cs typeface="Calibri" panose="020F0502020204030204" pitchFamily="34" charset="0"/>
                <a:sym typeface="Helvetica Neue"/>
              </a:rPr>
              <a:t> </a:t>
            </a:r>
            <a:r>
              <a:rPr lang="it-IT" sz="2000" kern="0" dirty="0" err="1">
                <a:solidFill>
                  <a:srgbClr val="FFFFFF"/>
                </a:solidFill>
                <a:latin typeface="Calibri" panose="020F0502020204030204" pitchFamily="34" charset="0"/>
                <a:ea typeface="+mj-ea"/>
                <a:cs typeface="Calibri" panose="020F0502020204030204" pitchFamily="34" charset="0"/>
                <a:sym typeface="Helvetica Neue"/>
              </a:rPr>
              <a:t>garantiza</a:t>
            </a:r>
            <a:r>
              <a:rPr lang="it-IT" sz="2000" kern="0" dirty="0">
                <a:solidFill>
                  <a:srgbClr val="FFFFFF"/>
                </a:solidFill>
                <a:latin typeface="Calibri" panose="020F0502020204030204" pitchFamily="34" charset="0"/>
                <a:ea typeface="+mj-ea"/>
                <a:cs typeface="Calibri" panose="020F0502020204030204" pitchFamily="34" charset="0"/>
                <a:sym typeface="Helvetica Neue"/>
              </a:rPr>
              <a:t> </a:t>
            </a:r>
            <a:r>
              <a:rPr lang="it-IT" sz="2000" kern="0" dirty="0" err="1">
                <a:solidFill>
                  <a:srgbClr val="FFFFFF"/>
                </a:solidFill>
                <a:latin typeface="Calibri" panose="020F0502020204030204" pitchFamily="34" charset="0"/>
                <a:ea typeface="+mj-ea"/>
                <a:cs typeface="Calibri" panose="020F0502020204030204" pitchFamily="34" charset="0"/>
                <a:sym typeface="Helvetica Neue"/>
              </a:rPr>
              <a:t>mayor</a:t>
            </a:r>
            <a:r>
              <a:rPr lang="it-IT" sz="2000" kern="0" dirty="0">
                <a:solidFill>
                  <a:srgbClr val="FFFFFF"/>
                </a:solidFill>
                <a:latin typeface="Calibri" panose="020F0502020204030204" pitchFamily="34" charset="0"/>
                <a:ea typeface="+mj-ea"/>
                <a:cs typeface="Calibri" panose="020F0502020204030204" pitchFamily="34" charset="0"/>
                <a:sym typeface="Helvetica Neue"/>
              </a:rPr>
              <a:t> </a:t>
            </a:r>
            <a:r>
              <a:rPr lang="it-IT" sz="2000" kern="0" dirty="0" err="1">
                <a:solidFill>
                  <a:srgbClr val="FFFFFF"/>
                </a:solidFill>
                <a:latin typeface="Calibri" panose="020F0502020204030204" pitchFamily="34" charset="0"/>
                <a:ea typeface="+mj-ea"/>
                <a:cs typeface="Calibri" panose="020F0502020204030204" pitchFamily="34" charset="0"/>
                <a:sym typeface="Helvetica Neue"/>
              </a:rPr>
              <a:t>brillantez</a:t>
            </a:r>
            <a:r>
              <a:rPr lang="it-IT" sz="2000" kern="0" dirty="0">
                <a:solidFill>
                  <a:srgbClr val="FFFFFF"/>
                </a:solidFill>
                <a:latin typeface="Calibri" panose="020F0502020204030204" pitchFamily="34" charset="0"/>
                <a:ea typeface="+mj-ea"/>
                <a:cs typeface="Calibri" panose="020F0502020204030204" pitchFamily="34" charset="0"/>
                <a:sym typeface="Helvetica Neue"/>
              </a:rPr>
              <a:t> y </a:t>
            </a:r>
            <a:r>
              <a:rPr lang="it-IT" sz="2000" kern="0" dirty="0" err="1">
                <a:solidFill>
                  <a:srgbClr val="FFFFFF"/>
                </a:solidFill>
                <a:latin typeface="Calibri" panose="020F0502020204030204" pitchFamily="34" charset="0"/>
                <a:ea typeface="+mj-ea"/>
                <a:cs typeface="Calibri" panose="020F0502020204030204" pitchFamily="34" charset="0"/>
                <a:sym typeface="Helvetica Neue"/>
              </a:rPr>
              <a:t>tomas</a:t>
            </a:r>
            <a:r>
              <a:rPr lang="it-IT" sz="2000" kern="0" dirty="0">
                <a:solidFill>
                  <a:srgbClr val="FFFFFF"/>
                </a:solidFill>
                <a:latin typeface="Calibri" panose="020F0502020204030204" pitchFamily="34" charset="0"/>
                <a:ea typeface="+mj-ea"/>
                <a:cs typeface="Calibri" panose="020F0502020204030204" pitchFamily="34" charset="0"/>
                <a:sym typeface="Helvetica Neue"/>
              </a:rPr>
              <a:t> </a:t>
            </a:r>
            <a:r>
              <a:rPr lang="it-IT" sz="2000" kern="0" dirty="0" err="1">
                <a:solidFill>
                  <a:srgbClr val="FFFFFF"/>
                </a:solidFill>
                <a:latin typeface="Calibri" panose="020F0502020204030204" pitchFamily="34" charset="0"/>
                <a:ea typeface="+mj-ea"/>
                <a:cs typeface="Calibri" panose="020F0502020204030204" pitchFamily="34" charset="0"/>
                <a:sym typeface="Helvetica Neue"/>
              </a:rPr>
              <a:t>más</a:t>
            </a:r>
            <a:r>
              <a:rPr lang="it-IT" sz="2000" kern="0" dirty="0">
                <a:solidFill>
                  <a:srgbClr val="FFFFFF"/>
                </a:solidFill>
                <a:latin typeface="Calibri" panose="020F0502020204030204" pitchFamily="34" charset="0"/>
                <a:ea typeface="+mj-ea"/>
                <a:cs typeface="Calibri" panose="020F0502020204030204" pitchFamily="34" charset="0"/>
                <a:sym typeface="Helvetica Neue"/>
              </a:rPr>
              <a:t> </a:t>
            </a:r>
            <a:r>
              <a:rPr lang="it-IT" sz="2000" kern="0" dirty="0" err="1">
                <a:solidFill>
                  <a:srgbClr val="FFFFFF"/>
                </a:solidFill>
                <a:latin typeface="Calibri" panose="020F0502020204030204" pitchFamily="34" charset="0"/>
                <a:ea typeface="+mj-ea"/>
                <a:cs typeface="Calibri" panose="020F0502020204030204" pitchFamily="34" charset="0"/>
                <a:sym typeface="Helvetica Neue"/>
              </a:rPr>
              <a:t>voluminosas</a:t>
            </a:r>
            <a:r>
              <a:rPr lang="it-IT" sz="2000" kern="0" dirty="0">
                <a:solidFill>
                  <a:srgbClr val="FFFFFF"/>
                </a:solidFill>
                <a:latin typeface="Calibri" panose="020F0502020204030204" pitchFamily="34" charset="0"/>
                <a:ea typeface="+mj-ea"/>
                <a:cs typeface="Calibri" panose="020F0502020204030204" pitchFamily="34" charset="0"/>
                <a:sym typeface="Helvetica Neue"/>
              </a:rPr>
              <a:t>.</a:t>
            </a:r>
          </a:p>
        </p:txBody>
      </p:sp>
      <p:pic>
        <p:nvPicPr>
          <p:cNvPr id="2" name="Immagine 1">
            <a:extLst>
              <a:ext uri="{FF2B5EF4-FFF2-40B4-BE49-F238E27FC236}">
                <a16:creationId xmlns:a16="http://schemas.microsoft.com/office/drawing/2014/main" id="{C6B57FB9-3D26-2AAD-937B-68AC9E2BF9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4122" y="214178"/>
            <a:ext cx="2312599" cy="1156300"/>
          </a:xfrm>
          <a:prstGeom prst="rect">
            <a:avLst/>
          </a:prstGeom>
        </p:spPr>
      </p:pic>
    </p:spTree>
    <p:extLst>
      <p:ext uri="{BB962C8B-B14F-4D97-AF65-F5344CB8AC3E}">
        <p14:creationId xmlns:p14="http://schemas.microsoft.com/office/powerpoint/2010/main" val="427647154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2">
            <a:extLst>
              <a:ext uri="{FF2B5EF4-FFF2-40B4-BE49-F238E27FC236}">
                <a16:creationId xmlns:a16="http://schemas.microsoft.com/office/drawing/2014/main" id="{FF42180F-2E59-260C-D65F-1F25FFB05E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0264" y="1249668"/>
            <a:ext cx="6546691" cy="395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0508CF52-9305-C780-0E1D-6E8053A19D6B}"/>
              </a:ext>
            </a:extLst>
          </p:cNvPr>
          <p:cNvSpPr txBox="1"/>
          <p:nvPr/>
        </p:nvSpPr>
        <p:spPr>
          <a:xfrm>
            <a:off x="2133878" y="5376743"/>
            <a:ext cx="6733077" cy="9746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2000" b="1" kern="0" dirty="0" err="1">
                <a:solidFill>
                  <a:srgbClr val="FFFFFF"/>
                </a:solidFill>
                <a:effectLst>
                  <a:outerShdw blurRad="50800" dist="38100" dir="5400000" rotWithShape="0">
                    <a:srgbClr val="000000"/>
                  </a:outerShdw>
                </a:effectLst>
                <a:latin typeface="Helvetica Neue Light"/>
                <a:sym typeface="Helvetica Neue Light"/>
              </a:rPr>
              <a:t>T</a:t>
            </a:r>
            <a:r>
              <a:rPr lang="it-IT" sz="2000" b="1" kern="0" dirty="0" err="1">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echo</a:t>
            </a:r>
            <a:r>
              <a:rPr lang="it-IT" sz="2000" b="1"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 </a:t>
            </a:r>
            <a:r>
              <a:rPr lang="it-IT" sz="2000" b="1" kern="0" dirty="0" err="1">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panorámico</a:t>
            </a:r>
            <a:endParaRPr lang="it-IT" sz="2000" b="1"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endParaRPr>
          </a:p>
          <a:p>
            <a:pPr algn="ctr" defTabSz="412731" hangingPunct="0"/>
            <a:endParaRPr lang="it-IT" sz="2000" b="1"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endParaRPr>
          </a:p>
          <a:p>
            <a:pPr algn="ctr" defTabSz="412731" hangingPunct="0"/>
            <a:endParaRPr lang="it-IT" sz="2000" b="1"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endParaRPr>
          </a:p>
        </p:txBody>
      </p:sp>
      <p:pic>
        <p:nvPicPr>
          <p:cNvPr id="6" name="Immagine 5">
            <a:extLst>
              <a:ext uri="{FF2B5EF4-FFF2-40B4-BE49-F238E27FC236}">
                <a16:creationId xmlns:a16="http://schemas.microsoft.com/office/drawing/2014/main" id="{97908A75-422B-7269-45DB-E281420970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8863" y="93367"/>
            <a:ext cx="2312599" cy="1156300"/>
          </a:xfrm>
          <a:prstGeom prst="rect">
            <a:avLst/>
          </a:prstGeom>
        </p:spPr>
      </p:pic>
    </p:spTree>
    <p:extLst>
      <p:ext uri="{BB962C8B-B14F-4D97-AF65-F5344CB8AC3E}">
        <p14:creationId xmlns:p14="http://schemas.microsoft.com/office/powerpoint/2010/main" val="91686335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1">
            <a:extLst>
              <a:ext uri="{FF2B5EF4-FFF2-40B4-BE49-F238E27FC236}">
                <a16:creationId xmlns:a16="http://schemas.microsoft.com/office/drawing/2014/main" id="{C6EAE5DC-6C09-5D31-443E-88CB6F45E68B}"/>
              </a:ext>
            </a:extLst>
          </p:cNvPr>
          <p:cNvPicPr>
            <a:picLocks noChangeAspect="1"/>
          </p:cNvPicPr>
          <p:nvPr/>
        </p:nvPicPr>
        <p:blipFill>
          <a:blip r:embed="rId3">
            <a:extLst>
              <a:ext uri="{28A0092B-C50C-407E-A947-70E740481C1C}">
                <a14:useLocalDpi xmlns:a14="http://schemas.microsoft.com/office/drawing/2010/main" val="0"/>
              </a:ext>
            </a:extLst>
          </a:blip>
          <a:srcRect b="22098"/>
          <a:stretch>
            <a:fillRect/>
          </a:stretch>
        </p:blipFill>
        <p:spPr bwMode="auto">
          <a:xfrm>
            <a:off x="1592050" y="1381404"/>
            <a:ext cx="8533801" cy="40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7D5A0C23-C9C2-B940-5081-F8FC35FEF698}"/>
              </a:ext>
            </a:extLst>
          </p:cNvPr>
          <p:cNvSpPr txBox="1"/>
          <p:nvPr/>
        </p:nvSpPr>
        <p:spPr>
          <a:xfrm>
            <a:off x="3919954" y="5823152"/>
            <a:ext cx="3462889" cy="3590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2000" kern="0" dirty="0" err="1">
                <a:solidFill>
                  <a:srgbClr val="FFFFFF"/>
                </a:solidFill>
                <a:latin typeface="Georgia" panose="02040502050405020303" pitchFamily="18" charset="0"/>
                <a:sym typeface="Helvetica Neue Light"/>
              </a:rPr>
              <a:t>Habitáculo</a:t>
            </a:r>
            <a:endParaRPr lang="it-IT" sz="2000"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endParaRPr>
          </a:p>
        </p:txBody>
      </p:sp>
      <p:pic>
        <p:nvPicPr>
          <p:cNvPr id="7" name="Immagine 6">
            <a:extLst>
              <a:ext uri="{FF2B5EF4-FFF2-40B4-BE49-F238E27FC236}">
                <a16:creationId xmlns:a16="http://schemas.microsoft.com/office/drawing/2014/main" id="{780AD934-D30F-D06F-1C57-778956693B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8863" y="93367"/>
            <a:ext cx="2312599" cy="1156300"/>
          </a:xfrm>
          <a:prstGeom prst="rect">
            <a:avLst/>
          </a:prstGeom>
        </p:spPr>
      </p:pic>
    </p:spTree>
    <p:extLst>
      <p:ext uri="{BB962C8B-B14F-4D97-AF65-F5344CB8AC3E}">
        <p14:creationId xmlns:p14="http://schemas.microsoft.com/office/powerpoint/2010/main" val="135567698"/>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id="{DA95E801-9C83-422B-D2FE-E1E8359DFC25}"/>
              </a:ext>
            </a:extLst>
          </p:cNvPr>
          <p:cNvSpPr>
            <a:spLocks/>
          </p:cNvSpPr>
          <p:nvPr/>
        </p:nvSpPr>
        <p:spPr bwMode="auto">
          <a:xfrm>
            <a:off x="428" y="-8217"/>
            <a:ext cx="12191144" cy="820613"/>
          </a:xfrm>
          <a:prstGeom prst="rect">
            <a:avLst/>
          </a:prstGeom>
          <a:solidFill>
            <a:srgbClr val="050223"/>
          </a:solidFill>
          <a:ln>
            <a:noFill/>
          </a:ln>
          <a:extLst>
            <a:ext uri="{91240B29-F687-4F45-9708-019B960494DF}">
              <a14:hiddenLine xmlns:a14="http://schemas.microsoft.com/office/drawing/2010/main" w="12700">
                <a:solidFill>
                  <a:srgbClr val="000000"/>
                </a:solidFill>
                <a:round/>
                <a:headEnd/>
                <a:tailEnd/>
              </a14:hiddenLine>
            </a:ext>
          </a:extLst>
        </p:spPr>
        <p:txBody>
          <a:bodyPr lIns="0" tIns="0" rIns="0" bIns="0"/>
          <a:lstStyle>
            <a:lvl1pPr>
              <a:defRPr sz="2100" i="1">
                <a:solidFill>
                  <a:schemeClr val="tx1"/>
                </a:solidFill>
                <a:latin typeface="Times New Roman" panose="02020603050405020304" pitchFamily="18" charset="0"/>
              </a:defRPr>
            </a:lvl1pPr>
            <a:lvl2pPr marL="742950" indent="-285750">
              <a:defRPr sz="2100" i="1">
                <a:solidFill>
                  <a:schemeClr val="tx1"/>
                </a:solidFill>
                <a:latin typeface="Times New Roman" panose="02020603050405020304" pitchFamily="18" charset="0"/>
              </a:defRPr>
            </a:lvl2pPr>
            <a:lvl3pPr marL="1143000" indent="-228600">
              <a:defRPr sz="2100" i="1">
                <a:solidFill>
                  <a:schemeClr val="tx1"/>
                </a:solidFill>
                <a:latin typeface="Times New Roman" panose="02020603050405020304" pitchFamily="18" charset="0"/>
              </a:defRPr>
            </a:lvl3pPr>
            <a:lvl4pPr marL="1600200" indent="-228600">
              <a:defRPr sz="2100" i="1">
                <a:solidFill>
                  <a:schemeClr val="tx1"/>
                </a:solidFill>
                <a:latin typeface="Times New Roman" panose="02020603050405020304" pitchFamily="18" charset="0"/>
              </a:defRPr>
            </a:lvl4pPr>
            <a:lvl5pPr marL="2057400" indent="-228600">
              <a:defRPr sz="21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1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1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1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100" i="1">
                <a:solidFill>
                  <a:schemeClr val="tx1"/>
                </a:solidFill>
                <a:latin typeface="Times New Roman" panose="02020603050405020304" pitchFamily="18" charset="0"/>
              </a:defRPr>
            </a:lvl9pPr>
          </a:lstStyle>
          <a:p>
            <a:pPr algn="ctr" defTabSz="412731"/>
            <a:endParaRPr lang="it-IT" altLang="it-IT" sz="1905" kern="0">
              <a:solidFill>
                <a:srgbClr val="000000"/>
              </a:solidFill>
              <a:effectLst>
                <a:outerShdw blurRad="50800" dist="38100" dir="5400000" rotWithShape="0">
                  <a:srgbClr val="000000"/>
                </a:outerShdw>
              </a:effectLst>
              <a:sym typeface="Helvetica Neue Light"/>
            </a:endParaRPr>
          </a:p>
        </p:txBody>
      </p:sp>
      <p:pic>
        <p:nvPicPr>
          <p:cNvPr id="21510" name="Immagine 2">
            <a:extLst>
              <a:ext uri="{FF2B5EF4-FFF2-40B4-BE49-F238E27FC236}">
                <a16:creationId xmlns:a16="http://schemas.microsoft.com/office/drawing/2014/main" id="{8767EEFC-E104-AA25-8B4B-601326D89A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6021" y="1278245"/>
            <a:ext cx="6736114" cy="407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EBDE79B2-83B0-8C2B-3A69-CE2BD4073B48}"/>
              </a:ext>
            </a:extLst>
          </p:cNvPr>
          <p:cNvSpPr txBox="1"/>
          <p:nvPr/>
        </p:nvSpPr>
        <p:spPr>
          <a:xfrm>
            <a:off x="4063878" y="5552230"/>
            <a:ext cx="2565485" cy="3590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2000" kern="0" dirty="0" err="1">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Maletero</a:t>
            </a:r>
            <a:endParaRPr lang="it-IT" sz="2000"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endParaRPr>
          </a:p>
        </p:txBody>
      </p:sp>
      <p:pic>
        <p:nvPicPr>
          <p:cNvPr id="6" name="Immagine 5">
            <a:extLst>
              <a:ext uri="{FF2B5EF4-FFF2-40B4-BE49-F238E27FC236}">
                <a16:creationId xmlns:a16="http://schemas.microsoft.com/office/drawing/2014/main" id="{D873062C-F5AE-079D-3EDC-5E2A0F48E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8863" y="93367"/>
            <a:ext cx="2312599" cy="1156300"/>
          </a:xfrm>
          <a:prstGeom prst="rect">
            <a:avLst/>
          </a:prstGeom>
        </p:spPr>
      </p:pic>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Immagine 1">
            <a:extLst>
              <a:ext uri="{FF2B5EF4-FFF2-40B4-BE49-F238E27FC236}">
                <a16:creationId xmlns:a16="http://schemas.microsoft.com/office/drawing/2014/main" id="{BBEC8F05-A29D-2632-2F60-2F21C2D657C3}"/>
              </a:ext>
            </a:extLst>
          </p:cNvPr>
          <p:cNvPicPr>
            <a:picLocks noChangeAspect="1"/>
          </p:cNvPicPr>
          <p:nvPr/>
        </p:nvPicPr>
        <p:blipFill>
          <a:blip r:embed="rId3">
            <a:extLst>
              <a:ext uri="{28A0092B-C50C-407E-A947-70E740481C1C}">
                <a14:useLocalDpi xmlns:a14="http://schemas.microsoft.com/office/drawing/2010/main" val="0"/>
              </a:ext>
            </a:extLst>
          </a:blip>
          <a:srcRect b="22334"/>
          <a:stretch>
            <a:fillRect/>
          </a:stretch>
        </p:blipFill>
        <p:spPr bwMode="auto">
          <a:xfrm>
            <a:off x="203613" y="1553441"/>
            <a:ext cx="11124592" cy="307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2C9A1368-2768-A04F-5020-0464ACAEFF3C}"/>
              </a:ext>
            </a:extLst>
          </p:cNvPr>
          <p:cNvSpPr txBox="1"/>
          <p:nvPr/>
        </p:nvSpPr>
        <p:spPr>
          <a:xfrm>
            <a:off x="2794318" y="5529660"/>
            <a:ext cx="5621472" cy="3590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altLang="it-IT" sz="2000" kern="0" dirty="0">
                <a:solidFill>
                  <a:srgbClr val="FFFFFF"/>
                </a:solidFill>
                <a:effectLst>
                  <a:outerShdw blurRad="50800" dist="38100" dir="5400000" rotWithShape="0">
                    <a:srgbClr val="000000"/>
                  </a:outerShdw>
                </a:effectLst>
                <a:latin typeface="Verdana" panose="020B0604030504040204" pitchFamily="34" charset="0"/>
                <a:ea typeface="Verdana" panose="020B0604030504040204" pitchFamily="34" charset="0"/>
                <a:cs typeface="Verdana" panose="020B0604030504040204" pitchFamily="34" charset="0"/>
                <a:sym typeface="Helvetica Neue Light"/>
              </a:rPr>
              <a:t>Panel de </a:t>
            </a:r>
            <a:r>
              <a:rPr lang="it-IT" altLang="it-IT" sz="2000" kern="0" dirty="0" err="1">
                <a:solidFill>
                  <a:srgbClr val="FFFFFF"/>
                </a:solidFill>
                <a:effectLst>
                  <a:outerShdw blurRad="50800" dist="38100" dir="5400000" rotWithShape="0">
                    <a:srgbClr val="000000"/>
                  </a:outerShdw>
                </a:effectLst>
                <a:latin typeface="Verdana" panose="020B0604030504040204" pitchFamily="34" charset="0"/>
                <a:ea typeface="Verdana" panose="020B0604030504040204" pitchFamily="34" charset="0"/>
                <a:cs typeface="Verdana" panose="020B0604030504040204" pitchFamily="34" charset="0"/>
                <a:sym typeface="Helvetica Neue Light"/>
              </a:rPr>
              <a:t>instrumentos</a:t>
            </a:r>
            <a:endParaRPr lang="it-IT" sz="2000" kern="0" dirty="0">
              <a:solidFill>
                <a:srgbClr val="BC00FF"/>
              </a:solidFill>
              <a:effectLst>
                <a:outerShdw blurRad="50800" dist="38100" dir="5400000" rotWithShape="0">
                  <a:srgbClr val="000000"/>
                </a:outerShdw>
              </a:effectLst>
              <a:latin typeface="Helvetica Neue Light"/>
              <a:ea typeface="Helvetica Neue Light"/>
              <a:cs typeface="Helvetica Neue Light"/>
              <a:sym typeface="Helvetica Neue Light"/>
            </a:endParaRPr>
          </a:p>
        </p:txBody>
      </p:sp>
      <p:pic>
        <p:nvPicPr>
          <p:cNvPr id="4" name="Immagine 3">
            <a:extLst>
              <a:ext uri="{FF2B5EF4-FFF2-40B4-BE49-F238E27FC236}">
                <a16:creationId xmlns:a16="http://schemas.microsoft.com/office/drawing/2014/main" id="{77EB57CF-B1AD-9602-FA7E-8ACA5E22FE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8863" y="93367"/>
            <a:ext cx="2312599" cy="1156300"/>
          </a:xfrm>
          <a:prstGeom prst="rect">
            <a:avLst/>
          </a:prstGeom>
        </p:spPr>
      </p:pic>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1D345-CB67-FFEF-6902-8CEEB278394C}"/>
            </a:ext>
          </a:extLst>
        </p:cNvPr>
        <p:cNvGrpSpPr/>
        <p:nvPr/>
      </p:nvGrpSpPr>
      <p:grpSpPr>
        <a:xfrm>
          <a:off x="0" y="0"/>
          <a:ext cx="0" cy="0"/>
          <a:chOff x="0" y="0"/>
          <a:chExt cx="0" cy="0"/>
        </a:xfrm>
      </p:grpSpPr>
      <p:sp>
        <p:nvSpPr>
          <p:cNvPr id="9" name="Segnaposto testo 8">
            <a:extLst>
              <a:ext uri="{FF2B5EF4-FFF2-40B4-BE49-F238E27FC236}">
                <a16:creationId xmlns:a16="http://schemas.microsoft.com/office/drawing/2014/main" id="{CE9B8696-65AC-FA7B-FCFE-EACB7C99481A}"/>
              </a:ext>
            </a:extLst>
          </p:cNvPr>
          <p:cNvSpPr>
            <a:spLocks noGrp="1"/>
          </p:cNvSpPr>
          <p:nvPr>
            <p:ph type="body" idx="1"/>
          </p:nvPr>
        </p:nvSpPr>
        <p:spPr>
          <a:xfrm>
            <a:off x="1316903" y="3624170"/>
            <a:ext cx="9558196" cy="939283"/>
          </a:xfrm>
        </p:spPr>
        <p:txBody>
          <a:bodyPr/>
          <a:lstStyle/>
          <a:p>
            <a:pPr marL="0" indent="0" algn="ctr">
              <a:buNone/>
            </a:pPr>
            <a:r>
              <a:rPr lang="it-IT" dirty="0"/>
              <a:t>OFERTA EVO </a:t>
            </a:r>
          </a:p>
        </p:txBody>
      </p:sp>
      <p:pic>
        <p:nvPicPr>
          <p:cNvPr id="3" name="Immagine 2">
            <a:extLst>
              <a:ext uri="{FF2B5EF4-FFF2-40B4-BE49-F238E27FC236}">
                <a16:creationId xmlns:a16="http://schemas.microsoft.com/office/drawing/2014/main" id="{B0A6AB5F-8D0D-68A7-D53E-DCAF0CD4F4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7010" y="1479913"/>
            <a:ext cx="5315796" cy="939283"/>
          </a:xfrm>
          <a:prstGeom prst="rect">
            <a:avLst/>
          </a:prstGeom>
        </p:spPr>
      </p:pic>
    </p:spTree>
    <p:extLst>
      <p:ext uri="{BB962C8B-B14F-4D97-AF65-F5344CB8AC3E}">
        <p14:creationId xmlns:p14="http://schemas.microsoft.com/office/powerpoint/2010/main" val="319765102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Immagine" descr="Immagine"/>
          <p:cNvPicPr>
            <a:picLocks noChangeAspect="1"/>
          </p:cNvPicPr>
          <p:nvPr/>
        </p:nvPicPr>
        <p:blipFill>
          <a:blip r:embed="rId3"/>
          <a:stretch>
            <a:fillRect/>
          </a:stretch>
        </p:blipFill>
        <p:spPr>
          <a:xfrm>
            <a:off x="672185" y="695866"/>
            <a:ext cx="5183448" cy="2845309"/>
          </a:xfrm>
          <a:prstGeom prst="rect">
            <a:avLst/>
          </a:prstGeom>
          <a:ln w="12700">
            <a:miter lim="400000"/>
          </a:ln>
        </p:spPr>
      </p:pic>
      <p:sp>
        <p:nvSpPr>
          <p:cNvPr id="2" name="CasellaDiTesto 1">
            <a:extLst>
              <a:ext uri="{FF2B5EF4-FFF2-40B4-BE49-F238E27FC236}">
                <a16:creationId xmlns:a16="http://schemas.microsoft.com/office/drawing/2014/main" id="{43AF2F71-014A-E9D2-72F2-B5F996AEB82F}"/>
              </a:ext>
            </a:extLst>
          </p:cNvPr>
          <p:cNvSpPr txBox="1"/>
          <p:nvPr/>
        </p:nvSpPr>
        <p:spPr>
          <a:xfrm flipH="1">
            <a:off x="269441" y="4188912"/>
            <a:ext cx="5271426" cy="497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2900" b="1" u="sng"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La </a:t>
            </a:r>
            <a:r>
              <a:rPr lang="it-IT" sz="2900" b="1" u="sng" kern="0" dirty="0" err="1">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planta</a:t>
            </a:r>
            <a:r>
              <a:rPr lang="it-IT" sz="2900" b="1" u="sng"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 de </a:t>
            </a:r>
            <a:r>
              <a:rPr lang="it-IT" sz="2900" b="1" u="sng" kern="0" dirty="0" err="1">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fabricación</a:t>
            </a:r>
            <a:endParaRPr lang="it-IT" sz="2900" b="1" u="sng"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endParaRPr>
          </a:p>
        </p:txBody>
      </p:sp>
      <p:pic>
        <p:nvPicPr>
          <p:cNvPr id="3" name="Immagine 2">
            <a:extLst>
              <a:ext uri="{FF2B5EF4-FFF2-40B4-BE49-F238E27FC236}">
                <a16:creationId xmlns:a16="http://schemas.microsoft.com/office/drawing/2014/main" id="{A3B884C8-9C9B-4E55-0DF9-408FB8D6DB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9869" y="745568"/>
            <a:ext cx="4279340" cy="2849537"/>
          </a:xfrm>
          <a:prstGeom prst="rect">
            <a:avLst/>
          </a:prstGeom>
        </p:spPr>
      </p:pic>
      <p:sp>
        <p:nvSpPr>
          <p:cNvPr id="4" name="CasellaDiTesto 3">
            <a:extLst>
              <a:ext uri="{FF2B5EF4-FFF2-40B4-BE49-F238E27FC236}">
                <a16:creationId xmlns:a16="http://schemas.microsoft.com/office/drawing/2014/main" id="{A63CC2B0-ECED-DD30-8A34-F915B3171A5E}"/>
              </a:ext>
            </a:extLst>
          </p:cNvPr>
          <p:cNvSpPr txBox="1"/>
          <p:nvPr/>
        </p:nvSpPr>
        <p:spPr>
          <a:xfrm>
            <a:off x="7125405" y="4082656"/>
            <a:ext cx="2948267" cy="497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2900" b="1" u="sng"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La </a:t>
            </a:r>
            <a:r>
              <a:rPr lang="it-IT" sz="2900" b="1" u="sng" kern="0" dirty="0" err="1">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producción</a:t>
            </a:r>
            <a:endParaRPr lang="it-IT" sz="2900" b="1" u="sng"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E7CC10B-535C-9522-DF8A-DE2AF2248F01}"/>
              </a:ext>
            </a:extLst>
          </p:cNvPr>
          <p:cNvPicPr>
            <a:picLocks noChangeAspect="1"/>
          </p:cNvPicPr>
          <p:nvPr/>
        </p:nvPicPr>
        <p:blipFill>
          <a:blip r:embed="rId3"/>
          <a:stretch>
            <a:fillRect/>
          </a:stretch>
        </p:blipFill>
        <p:spPr>
          <a:xfrm>
            <a:off x="428" y="-1473"/>
            <a:ext cx="12188097" cy="6859233"/>
          </a:xfrm>
          <a:prstGeom prst="rect">
            <a:avLst/>
          </a:prstGeom>
        </p:spPr>
      </p:pic>
      <p:pic>
        <p:nvPicPr>
          <p:cNvPr id="7" name="Immagine 6">
            <a:extLst>
              <a:ext uri="{FF2B5EF4-FFF2-40B4-BE49-F238E27FC236}">
                <a16:creationId xmlns:a16="http://schemas.microsoft.com/office/drawing/2014/main" id="{77D34077-B77F-5E18-7801-431D77CE203A}"/>
              </a:ext>
            </a:extLst>
          </p:cNvPr>
          <p:cNvPicPr>
            <a:picLocks noChangeAspect="1"/>
          </p:cNvPicPr>
          <p:nvPr/>
        </p:nvPicPr>
        <p:blipFill>
          <a:blip r:embed="rId4"/>
          <a:stretch>
            <a:fillRect/>
          </a:stretch>
        </p:blipFill>
        <p:spPr>
          <a:xfrm>
            <a:off x="8505656" y="653289"/>
            <a:ext cx="2715682" cy="727980"/>
          </a:xfrm>
          <a:prstGeom prst="rect">
            <a:avLst/>
          </a:prstGeom>
        </p:spPr>
      </p:pic>
    </p:spTree>
    <p:extLst>
      <p:ext uri="{BB962C8B-B14F-4D97-AF65-F5344CB8AC3E}">
        <p14:creationId xmlns:p14="http://schemas.microsoft.com/office/powerpoint/2010/main" val="101462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a:xfrm>
            <a:off x="9165986" y="6395065"/>
            <a:ext cx="338234" cy="287258"/>
          </a:xfrm>
        </p:spPr>
        <p:txBody>
          <a:bodyPr/>
          <a:lstStyle/>
          <a:p>
            <a:pPr defTabSz="914358">
              <a:defRPr/>
            </a:pPr>
            <a:fld id="{8A165D94-94C0-384E-A975-8C530983C069}" type="slidenum">
              <a:rPr lang="de-DE" sz="1200" b="0">
                <a:solidFill>
                  <a:prstClr val="black">
                    <a:tint val="75000"/>
                  </a:prstClr>
                </a:solidFill>
                <a:latin typeface="Calibri" panose="020F0502020204030204"/>
                <a:ea typeface="+mn-ea"/>
                <a:cs typeface="Helvetica"/>
              </a:rPr>
              <a:pPr defTabSz="914358">
                <a:defRPr/>
              </a:pPr>
              <a:t>31</a:t>
            </a:fld>
            <a:endParaRPr lang="de-DE" sz="1200" b="0" dirty="0">
              <a:solidFill>
                <a:prstClr val="black">
                  <a:tint val="75000"/>
                </a:prstClr>
              </a:solidFill>
              <a:latin typeface="Calibri" panose="020F0502020204030204"/>
              <a:ea typeface="+mn-ea"/>
              <a:cs typeface="Helvetica"/>
            </a:endParaRPr>
          </a:p>
        </p:txBody>
      </p:sp>
      <p:sp>
        <p:nvSpPr>
          <p:cNvPr id="5" name="Titel 4"/>
          <p:cNvSpPr>
            <a:spLocks noGrp="1"/>
          </p:cNvSpPr>
          <p:nvPr>
            <p:ph type="title"/>
          </p:nvPr>
        </p:nvSpPr>
        <p:spPr>
          <a:xfrm>
            <a:off x="2527694" y="239897"/>
            <a:ext cx="7078398" cy="544658"/>
          </a:xfrm>
        </p:spPr>
        <p:txBody>
          <a:bodyPr>
            <a:normAutofit fontScale="90000"/>
          </a:bodyPr>
          <a:lstStyle/>
          <a:p>
            <a:pPr algn="ctr"/>
            <a:r>
              <a:rPr lang="de-DE" dirty="0"/>
              <a:t> </a:t>
            </a:r>
            <a:endParaRPr lang="de-DE" b="1" dirty="0">
              <a:solidFill>
                <a:schemeClr val="bg1"/>
              </a:solidFill>
              <a:latin typeface="Montserrat" pitchFamily="2" charset="0"/>
            </a:endParaRPr>
          </a:p>
        </p:txBody>
      </p:sp>
      <p:sp>
        <p:nvSpPr>
          <p:cNvPr id="2" name="CasellaDiTesto 1">
            <a:extLst>
              <a:ext uri="{FF2B5EF4-FFF2-40B4-BE49-F238E27FC236}">
                <a16:creationId xmlns:a16="http://schemas.microsoft.com/office/drawing/2014/main" id="{0EF2FBDC-1BA3-F9A7-740F-907D197643FB}"/>
              </a:ext>
            </a:extLst>
          </p:cNvPr>
          <p:cNvSpPr txBox="1"/>
          <p:nvPr/>
        </p:nvSpPr>
        <p:spPr>
          <a:xfrm>
            <a:off x="1043823" y="1712876"/>
            <a:ext cx="5362365" cy="4739759"/>
          </a:xfrm>
          <a:prstGeom prst="rect">
            <a:avLst/>
          </a:prstGeom>
          <a:noFill/>
        </p:spPr>
        <p:txBody>
          <a:bodyPr wrap="none" rtlCol="0">
            <a:spAutoFit/>
          </a:bodyPr>
          <a:lstStyle/>
          <a:p>
            <a:pPr defTabSz="412731" hangingPunct="0"/>
            <a:r>
              <a:rPr lang="it-IT" sz="2000" b="1" kern="0" dirty="0">
                <a:solidFill>
                  <a:srgbClr val="CCCCCC"/>
                </a:solidFill>
                <a:latin typeface="Montserrat" pitchFamily="2" charset="0"/>
                <a:sym typeface="Helvetica Neue Light"/>
              </a:rPr>
              <a:t>Motor</a:t>
            </a:r>
            <a:endParaRPr lang="it-IT" sz="1600" kern="0" dirty="0">
              <a:solidFill>
                <a:srgbClr val="E9E9E8"/>
              </a:solidFill>
              <a:latin typeface="Montserrat" pitchFamily="2" charset="0"/>
              <a:sym typeface="Helvetica Neue Light"/>
            </a:endParaRPr>
          </a:p>
          <a:p>
            <a:pPr defTabSz="412731" hangingPunct="0"/>
            <a:br>
              <a:rPr lang="it-IT" sz="1600" kern="0" dirty="0">
                <a:solidFill>
                  <a:srgbClr val="FFFFFF"/>
                </a:solidFill>
                <a:latin typeface="Montserrat" pitchFamily="2" charset="0"/>
                <a:sym typeface="Helvetica Neue Light"/>
              </a:rPr>
            </a:br>
            <a:r>
              <a:rPr lang="it-IT" sz="1600" kern="0" dirty="0">
                <a:solidFill>
                  <a:srgbClr val="FFFFFF"/>
                </a:solidFill>
                <a:latin typeface="Montserrat" pitchFamily="2" charset="0"/>
                <a:sym typeface="Helvetica Neue Light"/>
              </a:rPr>
              <a:t>4 </a:t>
            </a:r>
            <a:r>
              <a:rPr lang="it-IT" sz="1600" kern="0" dirty="0" err="1">
                <a:solidFill>
                  <a:srgbClr val="FFFFFF"/>
                </a:solidFill>
                <a:latin typeface="Montserrat" pitchFamily="2" charset="0"/>
                <a:sym typeface="Helvetica Neue Light"/>
              </a:rPr>
              <a:t>cilindros</a:t>
            </a:r>
            <a:r>
              <a:rPr lang="it-IT" sz="1600" kern="0" dirty="0">
                <a:solidFill>
                  <a:srgbClr val="FFFFFF"/>
                </a:solidFill>
                <a:latin typeface="Montserrat" pitchFamily="2" charset="0"/>
                <a:sym typeface="Helvetica Neue Light"/>
              </a:rPr>
              <a:t> en </a:t>
            </a:r>
            <a:r>
              <a:rPr lang="it-IT" sz="1600" kern="0" dirty="0" err="1">
                <a:solidFill>
                  <a:srgbClr val="FFFFFF"/>
                </a:solidFill>
                <a:latin typeface="Montserrat" pitchFamily="2" charset="0"/>
                <a:sym typeface="Helvetica Neue Light"/>
              </a:rPr>
              <a:t>línea</a:t>
            </a:r>
            <a:r>
              <a:rPr lang="it-IT" sz="1600" kern="0" dirty="0">
                <a:solidFill>
                  <a:srgbClr val="FFFFFF"/>
                </a:solidFill>
                <a:latin typeface="Montserrat" pitchFamily="2" charset="0"/>
                <a:sym typeface="Helvetica Neue Light"/>
              </a:rPr>
              <a:t> Turbo</a:t>
            </a:r>
            <a:br>
              <a:rPr lang="it-IT" sz="1600" kern="0" dirty="0">
                <a:solidFill>
                  <a:srgbClr val="FFFFFF"/>
                </a:solidFill>
                <a:latin typeface="Montserrat" pitchFamily="2" charset="0"/>
                <a:sym typeface="Helvetica Neue Light"/>
              </a:rPr>
            </a:br>
            <a:br>
              <a:rPr lang="it-IT" sz="1600" kern="0" dirty="0">
                <a:solidFill>
                  <a:srgbClr val="FFFFFF"/>
                </a:solidFill>
                <a:latin typeface="Montserrat" pitchFamily="2" charset="0"/>
                <a:sym typeface="Helvetica Neue Light"/>
              </a:rPr>
            </a:br>
            <a:r>
              <a:rPr lang="it-IT" sz="1600" b="1" kern="0" dirty="0" err="1">
                <a:solidFill>
                  <a:srgbClr val="FFFFFF"/>
                </a:solidFill>
                <a:latin typeface="Montserrat" pitchFamily="2" charset="0"/>
                <a:sym typeface="Helvetica Neue Light"/>
              </a:rPr>
              <a:t>Cilindrada</a:t>
            </a:r>
            <a:r>
              <a:rPr lang="it-IT" sz="1600" kern="0" dirty="0">
                <a:solidFill>
                  <a:srgbClr val="FFFFFF"/>
                </a:solidFill>
                <a:latin typeface="Montserrat" pitchFamily="2" charset="0"/>
                <a:sym typeface="Helvetica Neue Light"/>
              </a:rPr>
              <a:t>: 1499cc</a:t>
            </a:r>
            <a:br>
              <a:rPr lang="it-IT" sz="1600" kern="0" dirty="0">
                <a:solidFill>
                  <a:srgbClr val="FFFFFF"/>
                </a:solidFill>
                <a:latin typeface="Montserrat" pitchFamily="2" charset="0"/>
                <a:sym typeface="Helvetica Neue Light"/>
              </a:rPr>
            </a:br>
            <a:br>
              <a:rPr lang="it-IT" sz="1600" kern="0" dirty="0">
                <a:solidFill>
                  <a:srgbClr val="FFFFFF"/>
                </a:solidFill>
                <a:latin typeface="Montserrat" pitchFamily="2" charset="0"/>
                <a:sym typeface="Helvetica Neue Light"/>
              </a:rPr>
            </a:br>
            <a:r>
              <a:rPr lang="it-IT" sz="1600" b="1" kern="0" dirty="0" err="1">
                <a:solidFill>
                  <a:srgbClr val="FFFFFF"/>
                </a:solidFill>
                <a:latin typeface="Montserrat" pitchFamily="2" charset="0"/>
                <a:sym typeface="Helvetica Neue Light"/>
              </a:rPr>
              <a:t>Potencia</a:t>
            </a:r>
            <a:r>
              <a:rPr lang="it-IT" sz="1600" b="1" kern="0" dirty="0">
                <a:solidFill>
                  <a:srgbClr val="FFFFFF"/>
                </a:solidFill>
                <a:latin typeface="Montserrat" pitchFamily="2" charset="0"/>
                <a:sym typeface="Helvetica Neue Light"/>
              </a:rPr>
              <a:t> </a:t>
            </a:r>
            <a:r>
              <a:rPr lang="it-IT" sz="1600" b="1" kern="0" dirty="0" err="1">
                <a:solidFill>
                  <a:srgbClr val="FFFFFF"/>
                </a:solidFill>
                <a:latin typeface="Montserrat" pitchFamily="2" charset="0"/>
                <a:sym typeface="Helvetica Neue Light"/>
              </a:rPr>
              <a:t>máx</a:t>
            </a:r>
            <a:r>
              <a:rPr lang="it-IT" sz="1600" b="1" kern="0" dirty="0">
                <a:solidFill>
                  <a:srgbClr val="FFFFFF"/>
                </a:solidFill>
                <a:latin typeface="Montserrat" pitchFamily="2" charset="0"/>
                <a:sym typeface="Helvetica Neue Light"/>
              </a:rPr>
              <a:t> gasolina</a:t>
            </a:r>
            <a:r>
              <a:rPr lang="it-IT" sz="1600" kern="0" dirty="0">
                <a:solidFill>
                  <a:srgbClr val="FFFFFF"/>
                </a:solidFill>
                <a:latin typeface="Montserrat" pitchFamily="2" charset="0"/>
                <a:sym typeface="Helvetica Neue Light"/>
              </a:rPr>
              <a:t>: 93,5kW/127CV a 5390 rpm</a:t>
            </a:r>
            <a:br>
              <a:rPr lang="it-IT" sz="1600" kern="0" dirty="0">
                <a:solidFill>
                  <a:srgbClr val="FFFFFF"/>
                </a:solidFill>
                <a:latin typeface="Montserrat" pitchFamily="2" charset="0"/>
                <a:sym typeface="Helvetica Neue Light"/>
              </a:rPr>
            </a:br>
            <a:br>
              <a:rPr lang="it-IT" sz="1600" kern="0" dirty="0">
                <a:solidFill>
                  <a:srgbClr val="FFFFFF"/>
                </a:solidFill>
                <a:latin typeface="Montserrat" pitchFamily="2" charset="0"/>
                <a:sym typeface="Helvetica Neue Light"/>
              </a:rPr>
            </a:br>
            <a:r>
              <a:rPr lang="it-IT" sz="1600" b="1" kern="0" dirty="0" err="1">
                <a:solidFill>
                  <a:srgbClr val="FFFFFF"/>
                </a:solidFill>
                <a:latin typeface="Montserrat" pitchFamily="2" charset="0"/>
                <a:sym typeface="Helvetica Neue Light"/>
              </a:rPr>
              <a:t>Potencia</a:t>
            </a:r>
            <a:r>
              <a:rPr lang="it-IT" sz="1600" b="1" kern="0" dirty="0">
                <a:solidFill>
                  <a:srgbClr val="FFFFFF"/>
                </a:solidFill>
                <a:latin typeface="Montserrat" pitchFamily="2" charset="0"/>
                <a:sym typeface="Helvetica Neue Light"/>
              </a:rPr>
              <a:t> </a:t>
            </a:r>
            <a:r>
              <a:rPr lang="it-IT" sz="1600" b="1" kern="0" dirty="0" err="1">
                <a:solidFill>
                  <a:srgbClr val="FFFFFF"/>
                </a:solidFill>
                <a:latin typeface="Montserrat" pitchFamily="2" charset="0"/>
                <a:sym typeface="Helvetica Neue Light"/>
              </a:rPr>
              <a:t>máx</a:t>
            </a:r>
            <a:r>
              <a:rPr lang="it-IT" sz="1600" b="1" kern="0" dirty="0">
                <a:solidFill>
                  <a:srgbClr val="FFFFFF"/>
                </a:solidFill>
                <a:latin typeface="Montserrat" pitchFamily="2" charset="0"/>
                <a:sym typeface="Helvetica Neue Light"/>
              </a:rPr>
              <a:t> GLP</a:t>
            </a:r>
            <a:r>
              <a:rPr lang="it-IT" sz="1600" kern="0" dirty="0">
                <a:solidFill>
                  <a:srgbClr val="FFFFFF"/>
                </a:solidFill>
                <a:latin typeface="Montserrat" pitchFamily="2" charset="0"/>
                <a:sym typeface="Helvetica Neue Light"/>
              </a:rPr>
              <a:t>: 88,4kW/120CV a 5390 rpm</a:t>
            </a:r>
            <a:br>
              <a:rPr lang="it-IT" sz="1600" kern="0" dirty="0">
                <a:solidFill>
                  <a:srgbClr val="FFFFFF"/>
                </a:solidFill>
                <a:latin typeface="Montserrat" pitchFamily="2" charset="0"/>
                <a:sym typeface="Helvetica Neue Light"/>
              </a:rPr>
            </a:br>
            <a:br>
              <a:rPr lang="it-IT" sz="1600" kern="0" dirty="0">
                <a:solidFill>
                  <a:srgbClr val="FFFFFF"/>
                </a:solidFill>
                <a:latin typeface="Montserrat" pitchFamily="2" charset="0"/>
                <a:sym typeface="Helvetica Neue Light"/>
              </a:rPr>
            </a:br>
            <a:r>
              <a:rPr lang="it-IT" sz="1600" b="1" kern="0" dirty="0">
                <a:solidFill>
                  <a:srgbClr val="FFFFFF"/>
                </a:solidFill>
                <a:latin typeface="Montserrat" pitchFamily="2" charset="0"/>
                <a:sym typeface="Helvetica Neue Light"/>
              </a:rPr>
              <a:t>Par </a:t>
            </a:r>
            <a:r>
              <a:rPr lang="it-IT" sz="1600" b="1" kern="0" dirty="0" err="1">
                <a:solidFill>
                  <a:srgbClr val="FFFFFF"/>
                </a:solidFill>
                <a:latin typeface="Montserrat" pitchFamily="2" charset="0"/>
                <a:sym typeface="Helvetica Neue Light"/>
              </a:rPr>
              <a:t>máx</a:t>
            </a:r>
            <a:r>
              <a:rPr lang="it-IT" sz="1600" b="1" kern="0" dirty="0">
                <a:solidFill>
                  <a:srgbClr val="FFFFFF"/>
                </a:solidFill>
                <a:latin typeface="Montserrat" pitchFamily="2" charset="0"/>
                <a:sym typeface="Helvetica Neue Light"/>
              </a:rPr>
              <a:t> gasolina</a:t>
            </a:r>
            <a:r>
              <a:rPr lang="it-IT" sz="1600" kern="0" dirty="0">
                <a:solidFill>
                  <a:srgbClr val="FFFFFF"/>
                </a:solidFill>
                <a:latin typeface="Montserrat" pitchFamily="2" charset="0"/>
                <a:sym typeface="Helvetica Neue Light"/>
              </a:rPr>
              <a:t>: 225,7Nm a 4500 rpm</a:t>
            </a:r>
            <a:br>
              <a:rPr lang="it-IT" sz="1600" kern="0" dirty="0">
                <a:solidFill>
                  <a:srgbClr val="FFFFFF"/>
                </a:solidFill>
                <a:latin typeface="Montserrat" pitchFamily="2" charset="0"/>
                <a:sym typeface="Helvetica Neue Light"/>
              </a:rPr>
            </a:br>
            <a:br>
              <a:rPr lang="it-IT" sz="1600" kern="0" dirty="0">
                <a:solidFill>
                  <a:srgbClr val="FFFFFF"/>
                </a:solidFill>
                <a:latin typeface="Montserrat" pitchFamily="2" charset="0"/>
                <a:sym typeface="Helvetica Neue Light"/>
              </a:rPr>
            </a:br>
            <a:r>
              <a:rPr lang="it-IT" sz="1600" b="1" kern="0" dirty="0">
                <a:solidFill>
                  <a:srgbClr val="FFFFFF"/>
                </a:solidFill>
                <a:latin typeface="Montserrat" pitchFamily="2" charset="0"/>
                <a:sym typeface="Helvetica Neue Light"/>
              </a:rPr>
              <a:t>Par </a:t>
            </a:r>
            <a:r>
              <a:rPr lang="it-IT" sz="1600" b="1" kern="0" dirty="0" err="1">
                <a:solidFill>
                  <a:srgbClr val="FFFFFF"/>
                </a:solidFill>
                <a:latin typeface="Montserrat" pitchFamily="2" charset="0"/>
                <a:sym typeface="Helvetica Neue Light"/>
              </a:rPr>
              <a:t>máx</a:t>
            </a:r>
            <a:r>
              <a:rPr lang="it-IT" sz="1600" b="1" kern="0" dirty="0">
                <a:solidFill>
                  <a:srgbClr val="FFFFFF"/>
                </a:solidFill>
                <a:latin typeface="Montserrat" pitchFamily="2" charset="0"/>
                <a:sym typeface="Helvetica Neue Light"/>
              </a:rPr>
              <a:t> GLP</a:t>
            </a:r>
            <a:r>
              <a:rPr lang="it-IT" sz="1600" kern="0" dirty="0">
                <a:solidFill>
                  <a:srgbClr val="FFFFFF"/>
                </a:solidFill>
                <a:latin typeface="Montserrat" pitchFamily="2" charset="0"/>
                <a:sym typeface="Helvetica Neue Light"/>
              </a:rPr>
              <a:t>: 211,9Nm a 4500 rpm</a:t>
            </a:r>
            <a:br>
              <a:rPr lang="it-IT" sz="1600" kern="0" dirty="0">
                <a:solidFill>
                  <a:srgbClr val="FFFFFF"/>
                </a:solidFill>
                <a:latin typeface="Montserrat" pitchFamily="2" charset="0"/>
                <a:sym typeface="Helvetica Neue Light"/>
              </a:rPr>
            </a:br>
            <a:br>
              <a:rPr lang="it-IT" sz="1600" kern="0" dirty="0">
                <a:solidFill>
                  <a:srgbClr val="FFFFFF"/>
                </a:solidFill>
                <a:latin typeface="Montserrat" pitchFamily="2" charset="0"/>
                <a:sym typeface="Helvetica Neue Light"/>
              </a:rPr>
            </a:br>
            <a:r>
              <a:rPr lang="it-IT" sz="1600" b="1" kern="0" dirty="0" err="1">
                <a:solidFill>
                  <a:srgbClr val="FFFFFF"/>
                </a:solidFill>
                <a:latin typeface="Montserrat" pitchFamily="2" charset="0"/>
                <a:sym typeface="Helvetica Neue Light"/>
              </a:rPr>
              <a:t>Velocidad</a:t>
            </a:r>
            <a:r>
              <a:rPr lang="it-IT" sz="1600" b="1" kern="0" dirty="0">
                <a:solidFill>
                  <a:srgbClr val="FFFFFF"/>
                </a:solidFill>
                <a:latin typeface="Montserrat" pitchFamily="2" charset="0"/>
                <a:sym typeface="Helvetica Neue Light"/>
              </a:rPr>
              <a:t> </a:t>
            </a:r>
            <a:r>
              <a:rPr lang="it-IT" sz="1600" b="1" kern="0" dirty="0" err="1">
                <a:solidFill>
                  <a:srgbClr val="FFFFFF"/>
                </a:solidFill>
                <a:latin typeface="Montserrat" pitchFamily="2" charset="0"/>
                <a:sym typeface="Helvetica Neue Light"/>
              </a:rPr>
              <a:t>máx</a:t>
            </a:r>
            <a:r>
              <a:rPr lang="it-IT" sz="1600" b="1" kern="0" dirty="0">
                <a:solidFill>
                  <a:srgbClr val="FFFFFF"/>
                </a:solidFill>
                <a:latin typeface="Montserrat" pitchFamily="2" charset="0"/>
                <a:sym typeface="Helvetica Neue Light"/>
              </a:rPr>
              <a:t> </a:t>
            </a:r>
            <a:r>
              <a:rPr lang="it-IT" sz="1600" kern="0" dirty="0">
                <a:solidFill>
                  <a:srgbClr val="FFFFFF"/>
                </a:solidFill>
                <a:latin typeface="Montserrat" pitchFamily="2" charset="0"/>
                <a:sym typeface="Helvetica Neue Light"/>
              </a:rPr>
              <a:t>: 185 Km/h</a:t>
            </a:r>
          </a:p>
          <a:p>
            <a:pPr algn="ctr" defTabSz="412731" hangingPunct="0"/>
            <a:endParaRPr lang="it-IT" sz="5800" kern="0" dirty="0">
              <a:solidFill>
                <a:srgbClr val="BC00FF"/>
              </a:solidFill>
              <a:effectLst>
                <a:outerShdw blurRad="50800" dist="38100" dir="5400000" rotWithShape="0">
                  <a:srgbClr val="000000"/>
                </a:outerShdw>
              </a:effectLst>
              <a:latin typeface="Helvetica Neue Light"/>
              <a:sym typeface="Helvetica Neue Light"/>
            </a:endParaRPr>
          </a:p>
        </p:txBody>
      </p:sp>
      <p:sp>
        <p:nvSpPr>
          <p:cNvPr id="3" name="CasellaDiTesto 2">
            <a:extLst>
              <a:ext uri="{FF2B5EF4-FFF2-40B4-BE49-F238E27FC236}">
                <a16:creationId xmlns:a16="http://schemas.microsoft.com/office/drawing/2014/main" id="{B88B5A35-9E6A-698F-4531-E1DCE2E7ECCE}"/>
              </a:ext>
            </a:extLst>
          </p:cNvPr>
          <p:cNvSpPr txBox="1"/>
          <p:nvPr/>
        </p:nvSpPr>
        <p:spPr>
          <a:xfrm>
            <a:off x="6426909" y="1715365"/>
            <a:ext cx="5947847" cy="4739759"/>
          </a:xfrm>
          <a:prstGeom prst="rect">
            <a:avLst/>
          </a:prstGeom>
          <a:noFill/>
        </p:spPr>
        <p:txBody>
          <a:bodyPr wrap="square" rtlCol="0">
            <a:spAutoFit/>
          </a:bodyPr>
          <a:lstStyle/>
          <a:p>
            <a:pPr defTabSz="412731" hangingPunct="0"/>
            <a:r>
              <a:rPr lang="es-ES" sz="2000" b="1" kern="0" dirty="0">
                <a:solidFill>
                  <a:srgbClr val="CCCCCC"/>
                </a:solidFill>
                <a:latin typeface="Montserrat" pitchFamily="2" charset="0"/>
                <a:sym typeface="Helvetica Neue Light"/>
              </a:rPr>
              <a:t>Carrocería</a:t>
            </a:r>
            <a:endParaRPr lang="es-ES" sz="1600" kern="0" dirty="0">
              <a:solidFill>
                <a:srgbClr val="E9E9E8"/>
              </a:solidFill>
              <a:latin typeface="Montserrat" pitchFamily="2" charset="0"/>
              <a:sym typeface="Helvetica Neue Light"/>
            </a:endParaRPr>
          </a:p>
          <a:p>
            <a:pPr defTabSz="412731" hangingPunct="0"/>
            <a:br>
              <a:rPr lang="es-ES" sz="1600" kern="0" dirty="0">
                <a:solidFill>
                  <a:srgbClr val="FFFFFF"/>
                </a:solidFill>
                <a:latin typeface="Montserrat" pitchFamily="2" charset="0"/>
                <a:sym typeface="Helvetica Neue Light"/>
              </a:rPr>
            </a:br>
            <a:r>
              <a:rPr lang="es-ES" sz="1600" b="1" kern="0" dirty="0">
                <a:solidFill>
                  <a:srgbClr val="FFFFFF"/>
                </a:solidFill>
                <a:latin typeface="Montserrat" pitchFamily="2" charset="0"/>
                <a:sym typeface="Helvetica Neue Light"/>
              </a:rPr>
              <a:t>Peso en orden de marcha</a:t>
            </a:r>
            <a:r>
              <a:rPr lang="es-ES" sz="1600" kern="0" dirty="0">
                <a:solidFill>
                  <a:srgbClr val="FFFFFF"/>
                </a:solidFill>
                <a:latin typeface="Montserrat" pitchFamily="2" charset="0"/>
                <a:sym typeface="Helvetica Neue Light"/>
              </a:rPr>
              <a:t>: 1325 kg</a:t>
            </a:r>
            <a:br>
              <a:rPr lang="es-ES" sz="1600" kern="0" dirty="0">
                <a:solidFill>
                  <a:srgbClr val="FFFFFF"/>
                </a:solidFill>
                <a:latin typeface="Montserrat" pitchFamily="2" charset="0"/>
                <a:sym typeface="Helvetica Neue Light"/>
              </a:rPr>
            </a:br>
            <a:br>
              <a:rPr lang="es-ES" sz="1600" kern="0" dirty="0">
                <a:solidFill>
                  <a:srgbClr val="FFFFFF"/>
                </a:solidFill>
                <a:latin typeface="Montserrat" pitchFamily="2" charset="0"/>
                <a:sym typeface="Helvetica Neue Light"/>
              </a:rPr>
            </a:br>
            <a:r>
              <a:rPr lang="es-ES" sz="1600" b="1" kern="0" dirty="0">
                <a:solidFill>
                  <a:srgbClr val="FFFFFF"/>
                </a:solidFill>
                <a:latin typeface="Montserrat" pitchFamily="2" charset="0"/>
                <a:sym typeface="Helvetica Neue Light"/>
              </a:rPr>
              <a:t>Peso en plena carga</a:t>
            </a:r>
            <a:r>
              <a:rPr lang="es-ES" sz="1600" kern="0" dirty="0">
                <a:solidFill>
                  <a:srgbClr val="FFFFFF"/>
                </a:solidFill>
                <a:latin typeface="Montserrat" pitchFamily="2" charset="0"/>
                <a:sym typeface="Helvetica Neue Light"/>
              </a:rPr>
              <a:t>: 1750 kg</a:t>
            </a:r>
            <a:br>
              <a:rPr lang="es-ES" sz="1600" kern="0" dirty="0">
                <a:solidFill>
                  <a:srgbClr val="FFFFFF"/>
                </a:solidFill>
                <a:latin typeface="Montserrat" pitchFamily="2" charset="0"/>
                <a:sym typeface="Helvetica Neue Light"/>
              </a:rPr>
            </a:br>
            <a:br>
              <a:rPr lang="es-ES" sz="1600" kern="0" dirty="0">
                <a:solidFill>
                  <a:srgbClr val="FFFFFF"/>
                </a:solidFill>
                <a:latin typeface="Montserrat" pitchFamily="2" charset="0"/>
                <a:sym typeface="Helvetica Neue Light"/>
              </a:rPr>
            </a:br>
            <a:r>
              <a:rPr lang="es-ES" sz="1600" b="1" kern="0" dirty="0">
                <a:solidFill>
                  <a:srgbClr val="FFFFFF"/>
                </a:solidFill>
                <a:latin typeface="Montserrat" pitchFamily="2" charset="0"/>
                <a:sym typeface="Helvetica Neue Light"/>
              </a:rPr>
              <a:t>Capacidad depósito </a:t>
            </a:r>
            <a:r>
              <a:rPr lang="es-ES" sz="1600" kern="0" dirty="0">
                <a:solidFill>
                  <a:srgbClr val="FFFFFF"/>
                </a:solidFill>
                <a:latin typeface="Montserrat" pitchFamily="2" charset="0"/>
                <a:sym typeface="Helvetica Neue Light"/>
              </a:rPr>
              <a:t>(versión </a:t>
            </a:r>
            <a:r>
              <a:rPr lang="es-ES" sz="1600" b="1" kern="0" dirty="0">
                <a:solidFill>
                  <a:srgbClr val="FFFFFF"/>
                </a:solidFill>
                <a:latin typeface="Montserrat" pitchFamily="2" charset="0"/>
                <a:sym typeface="Helvetica Neue Light"/>
              </a:rPr>
              <a:t>gasolina</a:t>
            </a:r>
            <a:r>
              <a:rPr lang="es-ES" sz="1600" kern="0" dirty="0">
                <a:solidFill>
                  <a:srgbClr val="FFFFFF"/>
                </a:solidFill>
                <a:latin typeface="Montserrat" pitchFamily="2" charset="0"/>
                <a:sym typeface="Helvetica Neue Light"/>
              </a:rPr>
              <a:t>): 46L</a:t>
            </a:r>
            <a:br>
              <a:rPr lang="es-ES" sz="1600" kern="0" dirty="0">
                <a:solidFill>
                  <a:srgbClr val="FFFFFF"/>
                </a:solidFill>
                <a:latin typeface="Montserrat" pitchFamily="2" charset="0"/>
                <a:sym typeface="Helvetica Neue Light"/>
              </a:rPr>
            </a:br>
            <a:br>
              <a:rPr lang="es-ES" sz="1600" kern="0" dirty="0">
                <a:solidFill>
                  <a:srgbClr val="FFFFFF"/>
                </a:solidFill>
                <a:latin typeface="Montserrat" pitchFamily="2" charset="0"/>
                <a:sym typeface="Helvetica Neue Light"/>
              </a:rPr>
            </a:br>
            <a:r>
              <a:rPr lang="es-ES" sz="1600" b="1" kern="0" dirty="0">
                <a:solidFill>
                  <a:srgbClr val="FFFFFF"/>
                </a:solidFill>
                <a:latin typeface="Montserrat" pitchFamily="2" charset="0"/>
                <a:sym typeface="Helvetica Neue Light"/>
              </a:rPr>
              <a:t>Capacidad depósito </a:t>
            </a:r>
            <a:r>
              <a:rPr lang="es-ES" sz="1600" kern="0" dirty="0">
                <a:solidFill>
                  <a:srgbClr val="FFFFFF"/>
                </a:solidFill>
                <a:latin typeface="Montserrat" pitchFamily="2" charset="0"/>
                <a:sym typeface="Helvetica Neue Light"/>
              </a:rPr>
              <a:t>(versión </a:t>
            </a:r>
            <a:r>
              <a:rPr lang="es-ES" sz="1600" b="1" kern="0" dirty="0">
                <a:solidFill>
                  <a:srgbClr val="FFFFFF"/>
                </a:solidFill>
                <a:latin typeface="Montserrat" pitchFamily="2" charset="0"/>
                <a:sym typeface="Helvetica Neue Light"/>
              </a:rPr>
              <a:t>GLP</a:t>
            </a:r>
            <a:r>
              <a:rPr lang="es-ES" sz="1600" kern="0" dirty="0">
                <a:solidFill>
                  <a:srgbClr val="FFFFFF"/>
                </a:solidFill>
                <a:latin typeface="Montserrat" pitchFamily="2" charset="0"/>
                <a:sym typeface="Helvetica Neue Light"/>
              </a:rPr>
              <a:t>): 80L nominales – 62L efectivos</a:t>
            </a:r>
            <a:br>
              <a:rPr lang="es-ES" sz="1600" kern="0" dirty="0">
                <a:solidFill>
                  <a:srgbClr val="FFFFFF"/>
                </a:solidFill>
                <a:latin typeface="Montserrat" pitchFamily="2" charset="0"/>
                <a:sym typeface="Helvetica Neue Light"/>
              </a:rPr>
            </a:br>
            <a:br>
              <a:rPr lang="es-ES" sz="1600" kern="0" dirty="0">
                <a:solidFill>
                  <a:srgbClr val="FFFFFF"/>
                </a:solidFill>
                <a:latin typeface="Montserrat" pitchFamily="2" charset="0"/>
                <a:sym typeface="Helvetica Neue Light"/>
              </a:rPr>
            </a:br>
            <a:r>
              <a:rPr lang="es-ES" sz="1600" b="1" kern="0" dirty="0">
                <a:solidFill>
                  <a:srgbClr val="FFFFFF"/>
                </a:solidFill>
                <a:latin typeface="Montserrat" pitchFamily="2" charset="0"/>
                <a:sym typeface="Helvetica Neue Light"/>
              </a:rPr>
              <a:t>Capacidad maletero </a:t>
            </a:r>
            <a:r>
              <a:rPr lang="es-ES" sz="1600" kern="0" dirty="0">
                <a:solidFill>
                  <a:srgbClr val="FFFFFF"/>
                </a:solidFill>
                <a:latin typeface="Montserrat" pitchFamily="2" charset="0"/>
                <a:sym typeface="Helvetica Neue Light"/>
              </a:rPr>
              <a:t>(versión </a:t>
            </a:r>
            <a:r>
              <a:rPr lang="es-ES" sz="1600" b="1" kern="0" dirty="0">
                <a:solidFill>
                  <a:srgbClr val="FFFFFF"/>
                </a:solidFill>
                <a:latin typeface="Montserrat" pitchFamily="2" charset="0"/>
                <a:sym typeface="Helvetica Neue Light"/>
              </a:rPr>
              <a:t>gasolina</a:t>
            </a:r>
            <a:r>
              <a:rPr lang="es-ES" sz="1600" kern="0" dirty="0">
                <a:solidFill>
                  <a:srgbClr val="FFFFFF"/>
                </a:solidFill>
                <a:latin typeface="Montserrat" pitchFamily="2" charset="0"/>
                <a:sym typeface="Helvetica Neue Light"/>
              </a:rPr>
              <a:t>): 375/690/1.000 dm</a:t>
            </a:r>
            <a:r>
              <a:rPr lang="es-ES" sz="1600" kern="0" baseline="30000" dirty="0">
                <a:solidFill>
                  <a:srgbClr val="FFFFFF"/>
                </a:solidFill>
                <a:latin typeface="Montserrat" pitchFamily="2" charset="0"/>
                <a:sym typeface="Helvetica Neue Light"/>
              </a:rPr>
              <a:t>3</a:t>
            </a:r>
            <a:br>
              <a:rPr lang="es-ES" sz="1600" kern="0" dirty="0">
                <a:solidFill>
                  <a:srgbClr val="FFFFFF"/>
                </a:solidFill>
                <a:latin typeface="Montserrat" pitchFamily="2" charset="0"/>
                <a:sym typeface="Helvetica Neue Light"/>
              </a:rPr>
            </a:br>
            <a:br>
              <a:rPr lang="es-ES" sz="1600" kern="0" dirty="0">
                <a:solidFill>
                  <a:srgbClr val="FFFFFF"/>
                </a:solidFill>
                <a:latin typeface="Montserrat" pitchFamily="2" charset="0"/>
                <a:sym typeface="Helvetica Neue Light"/>
              </a:rPr>
            </a:br>
            <a:r>
              <a:rPr lang="es-ES" sz="1600" b="1" kern="0" dirty="0">
                <a:solidFill>
                  <a:srgbClr val="FFFFFF"/>
                </a:solidFill>
                <a:latin typeface="Montserrat" pitchFamily="2" charset="0"/>
                <a:sym typeface="Helvetica Neue Light"/>
              </a:rPr>
              <a:t>Capacidad maletero </a:t>
            </a:r>
            <a:r>
              <a:rPr lang="es-ES" sz="1600" kern="0" dirty="0">
                <a:solidFill>
                  <a:srgbClr val="FFFFFF"/>
                </a:solidFill>
                <a:latin typeface="Montserrat" pitchFamily="2" charset="0"/>
                <a:sym typeface="Helvetica Neue Light"/>
              </a:rPr>
              <a:t>(versión </a:t>
            </a:r>
            <a:r>
              <a:rPr lang="es-ES" sz="1600" b="1" kern="0" dirty="0">
                <a:solidFill>
                  <a:srgbClr val="FFFFFF"/>
                </a:solidFill>
                <a:latin typeface="Montserrat" pitchFamily="2" charset="0"/>
                <a:sym typeface="Helvetica Neue Light"/>
              </a:rPr>
              <a:t>GLP</a:t>
            </a:r>
            <a:r>
              <a:rPr lang="es-ES" sz="1600" kern="0" dirty="0">
                <a:solidFill>
                  <a:srgbClr val="FFFFFF"/>
                </a:solidFill>
                <a:latin typeface="Montserrat" pitchFamily="2" charset="0"/>
                <a:sym typeface="Helvetica Neue Light"/>
              </a:rPr>
              <a:t>): 375/690/1.000 dm</a:t>
            </a:r>
            <a:r>
              <a:rPr lang="es-ES" sz="1600" kern="0" baseline="30000" dirty="0">
                <a:solidFill>
                  <a:srgbClr val="FFFFFF"/>
                </a:solidFill>
                <a:latin typeface="Montserrat" pitchFamily="2" charset="0"/>
                <a:sym typeface="Helvetica Neue Light"/>
              </a:rPr>
              <a:t>3</a:t>
            </a:r>
            <a:endParaRPr lang="es-ES" sz="1600" kern="0" dirty="0">
              <a:solidFill>
                <a:srgbClr val="FFFFFF"/>
              </a:solidFill>
              <a:latin typeface="Montserrat" pitchFamily="2" charset="0"/>
              <a:sym typeface="Helvetica Neue Light"/>
            </a:endParaRPr>
          </a:p>
          <a:p>
            <a:pPr algn="ctr" defTabSz="412731" hangingPunct="0"/>
            <a:endParaRPr lang="it-IT" sz="5800" kern="0" dirty="0">
              <a:solidFill>
                <a:srgbClr val="BC00FF"/>
              </a:solidFill>
              <a:effectLst>
                <a:outerShdw blurRad="50800" dist="38100" dir="5400000" rotWithShape="0">
                  <a:srgbClr val="000000"/>
                </a:outerShdw>
              </a:effectLst>
              <a:latin typeface="Helvetica Neue Light"/>
              <a:sym typeface="Helvetica Neue Light"/>
            </a:endParaRPr>
          </a:p>
        </p:txBody>
      </p:sp>
      <p:sp>
        <p:nvSpPr>
          <p:cNvPr id="7" name="CasellaDiTesto 6">
            <a:extLst>
              <a:ext uri="{FF2B5EF4-FFF2-40B4-BE49-F238E27FC236}">
                <a16:creationId xmlns:a16="http://schemas.microsoft.com/office/drawing/2014/main" id="{A303A1CA-0A06-2C24-DE61-DA107E35CA71}"/>
              </a:ext>
            </a:extLst>
          </p:cNvPr>
          <p:cNvSpPr txBox="1"/>
          <p:nvPr/>
        </p:nvSpPr>
        <p:spPr>
          <a:xfrm>
            <a:off x="1930174" y="145963"/>
            <a:ext cx="8331652" cy="1323439"/>
          </a:xfrm>
          <a:prstGeom prst="rect">
            <a:avLst/>
          </a:prstGeom>
          <a:noFill/>
        </p:spPr>
        <p:txBody>
          <a:bodyPr wrap="square" rtlCol="0">
            <a:spAutoFit/>
          </a:bodyPr>
          <a:lstStyle/>
          <a:p>
            <a:pPr algn="ctr" defTabSz="412731" hangingPunct="0"/>
            <a:endParaRPr lang="it-IT" sz="4400" b="1" kern="0" dirty="0">
              <a:solidFill>
                <a:srgbClr val="FFFFFF"/>
              </a:solidFill>
              <a:effectLst>
                <a:outerShdw blurRad="50800" dist="38100" dir="5400000" rotWithShape="0">
                  <a:srgbClr val="000000"/>
                </a:outerShdw>
              </a:effectLst>
              <a:latin typeface="Montserrat" pitchFamily="2" charset="0"/>
              <a:sym typeface="Helvetica Neue Light"/>
            </a:endParaRPr>
          </a:p>
          <a:p>
            <a:pPr algn="ctr" defTabSz="412731" hangingPunct="0"/>
            <a:endParaRPr lang="it-IT" sz="2000" kern="0" dirty="0">
              <a:solidFill>
                <a:srgbClr val="FFFFFF"/>
              </a:solidFill>
              <a:effectLst>
                <a:outerShdw blurRad="50800" dist="38100" dir="5400000" rotWithShape="0">
                  <a:srgbClr val="000000"/>
                </a:outerShdw>
              </a:effectLst>
              <a:latin typeface="Montserrat" pitchFamily="2" charset="0"/>
              <a:sym typeface="Helvetica Neue Light"/>
            </a:endParaRPr>
          </a:p>
          <a:p>
            <a:pPr algn="ctr" defTabSz="412731" hangingPunct="0"/>
            <a:r>
              <a:rPr lang="it-IT" sz="1600" b="1" kern="0" dirty="0" err="1">
                <a:solidFill>
                  <a:srgbClr val="FFFFFF"/>
                </a:solidFill>
                <a:effectLst>
                  <a:outerShdw blurRad="50800" dist="38100" dir="5400000" rotWithShape="0">
                    <a:srgbClr val="000000"/>
                  </a:outerShdw>
                </a:effectLst>
                <a:latin typeface="Montserrat" pitchFamily="2" charset="0"/>
                <a:sym typeface="Helvetica Neue Light"/>
              </a:rPr>
              <a:t>Dimensiones</a:t>
            </a:r>
            <a:r>
              <a:rPr lang="it-IT" sz="1600" kern="0" dirty="0">
                <a:solidFill>
                  <a:srgbClr val="FFFFFF"/>
                </a:solidFill>
                <a:effectLst>
                  <a:outerShdw blurRad="50800" dist="38100" dir="5400000" rotWithShape="0">
                    <a:srgbClr val="000000"/>
                  </a:outerShdw>
                </a:effectLst>
                <a:latin typeface="Montserrat" pitchFamily="2" charset="0"/>
                <a:sym typeface="Helvetica Neue Light"/>
              </a:rPr>
              <a:t>: 4325/1815/1640 mm</a:t>
            </a:r>
          </a:p>
        </p:txBody>
      </p:sp>
      <p:pic>
        <p:nvPicPr>
          <p:cNvPr id="6" name="Immagine 5">
            <a:extLst>
              <a:ext uri="{FF2B5EF4-FFF2-40B4-BE49-F238E27FC236}">
                <a16:creationId xmlns:a16="http://schemas.microsoft.com/office/drawing/2014/main" id="{7D7F363A-0D72-0FB7-D762-52082CA5A831}"/>
              </a:ext>
            </a:extLst>
          </p:cNvPr>
          <p:cNvPicPr>
            <a:picLocks noChangeAspect="1"/>
          </p:cNvPicPr>
          <p:nvPr/>
        </p:nvPicPr>
        <p:blipFill>
          <a:blip r:embed="rId3"/>
          <a:stretch>
            <a:fillRect/>
          </a:stretch>
        </p:blipFill>
        <p:spPr>
          <a:xfrm>
            <a:off x="4709052" y="239897"/>
            <a:ext cx="2715682" cy="727980"/>
          </a:xfrm>
          <a:prstGeom prst="rect">
            <a:avLst/>
          </a:prstGeom>
        </p:spPr>
      </p:pic>
    </p:spTree>
    <p:extLst>
      <p:ext uri="{BB962C8B-B14F-4D97-AF65-F5344CB8AC3E}">
        <p14:creationId xmlns:p14="http://schemas.microsoft.com/office/powerpoint/2010/main" val="3009819378"/>
      </p:ext>
    </p:extLst>
  </p:cSld>
  <p:clrMapOvr>
    <a:masterClrMapping/>
  </p:clrMapOvr>
  <mc:AlternateContent xmlns:mc="http://schemas.openxmlformats.org/markup-compatibility/2006" xmlns:p14="http://schemas.microsoft.com/office/powerpoint/2010/main">
    <mc:Choice Requires="p14">
      <p:transition spd="med" p14:dur="600">
        <p:wipe dir="r"/>
      </p:transition>
    </mc:Choice>
    <mc:Fallback xmlns="">
      <p:transition spd="med">
        <p:wipe dir="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2D1CE4BB-9CA4-84F7-BEA3-0BFC1C81361B}"/>
              </a:ext>
            </a:extLst>
          </p:cNvPr>
          <p:cNvSpPr>
            <a:spLocks noGrp="1"/>
          </p:cNvSpPr>
          <p:nvPr>
            <p:ph type="body" idx="1"/>
          </p:nvPr>
        </p:nvSpPr>
        <p:spPr>
          <a:xfrm>
            <a:off x="1761371" y="2396140"/>
            <a:ext cx="9109494" cy="3327166"/>
          </a:xfrm>
        </p:spPr>
        <p:txBody>
          <a:bodyPr>
            <a:normAutofit/>
          </a:bodyPr>
          <a:lstStyle/>
          <a:p>
            <a:pPr marL="0" indent="0" algn="just">
              <a:buNone/>
            </a:pPr>
            <a:r>
              <a:rPr lang="es-ES" sz="2000" dirty="0">
                <a:solidFill>
                  <a:schemeClr val="bg1"/>
                </a:solidFill>
                <a:effectLst/>
                <a:latin typeface="Source Sans Pro" panose="020B0503030403020204" pitchFamily="34" charset="0"/>
              </a:rPr>
              <a:t>EVO 5 es la respuesta de DR Automobiles a la creciente demanda de vehículos utilitarios compactos y versátiles, aptos tanto para viajes urbanos como largos. Con un diseño audaz y líneas elegantes, se destaca en su categoría al mantener un equilibrio entre una apariencia robusta y una atención notable a los detalles. </a:t>
            </a:r>
          </a:p>
          <a:p>
            <a:pPr marL="0" indent="0" algn="just">
              <a:buNone/>
            </a:pPr>
            <a:r>
              <a:rPr lang="es-ES" sz="2000" dirty="0">
                <a:solidFill>
                  <a:schemeClr val="bg1"/>
                </a:solidFill>
                <a:effectLst/>
                <a:latin typeface="Source Sans Pro" panose="020B0503030403020204" pitchFamily="34" charset="0"/>
              </a:rPr>
              <a:t>Este SUV se propone como una solución interesante para aquellos que desean un coche práctico para el día a día pero que pueda afrontar también largos viajes. </a:t>
            </a:r>
          </a:p>
        </p:txBody>
      </p:sp>
      <p:pic>
        <p:nvPicPr>
          <p:cNvPr id="4" name="Immagine 3">
            <a:extLst>
              <a:ext uri="{FF2B5EF4-FFF2-40B4-BE49-F238E27FC236}">
                <a16:creationId xmlns:a16="http://schemas.microsoft.com/office/drawing/2014/main" id="{394236A7-8125-FB68-998B-4CF4B77CC2F4}"/>
              </a:ext>
            </a:extLst>
          </p:cNvPr>
          <p:cNvPicPr>
            <a:picLocks noChangeAspect="1"/>
          </p:cNvPicPr>
          <p:nvPr/>
        </p:nvPicPr>
        <p:blipFill>
          <a:blip r:embed="rId2"/>
          <a:stretch>
            <a:fillRect/>
          </a:stretch>
        </p:blipFill>
        <p:spPr>
          <a:xfrm>
            <a:off x="4284261" y="976983"/>
            <a:ext cx="3939992" cy="1056175"/>
          </a:xfrm>
          <a:prstGeom prst="rect">
            <a:avLst/>
          </a:prstGeom>
        </p:spPr>
      </p:pic>
    </p:spTree>
    <p:extLst>
      <p:ext uri="{BB962C8B-B14F-4D97-AF65-F5344CB8AC3E}">
        <p14:creationId xmlns:p14="http://schemas.microsoft.com/office/powerpoint/2010/main" val="5907550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344B72DF-B9F0-ACBF-3B50-4D5D200B668D}"/>
              </a:ext>
            </a:extLst>
          </p:cNvPr>
          <p:cNvSpPr>
            <a:spLocks noGrp="1"/>
          </p:cNvSpPr>
          <p:nvPr>
            <p:ph type="body" idx="1"/>
          </p:nvPr>
        </p:nvSpPr>
        <p:spPr/>
        <p:txBody>
          <a:bodyPr>
            <a:normAutofit fontScale="47500" lnSpcReduction="20000"/>
          </a:bodyPr>
          <a:lstStyle/>
          <a:p>
            <a:pPr algn="l" fontAlgn="base"/>
            <a:endParaRPr lang="it-IT" sz="3650" dirty="0">
              <a:solidFill>
                <a:schemeClr val="bg1"/>
              </a:solidFill>
              <a:effectLst/>
              <a:latin typeface="Source Sans Pro" panose="020B0503030403020204" pitchFamily="34" charset="0"/>
            </a:endParaRPr>
          </a:p>
          <a:p>
            <a:pPr marL="0" indent="0" fontAlgn="base">
              <a:buNone/>
            </a:pPr>
            <a:r>
              <a:rPr lang="es-ES" sz="3650" dirty="0">
                <a:solidFill>
                  <a:schemeClr val="bg1"/>
                </a:solidFill>
                <a:effectLst/>
                <a:latin typeface="Source Sans Pro" panose="020B0503030403020204" pitchFamily="34" charset="0"/>
              </a:rPr>
              <a:t>Un equilibrio perfecto entre potencia y eficiencia</a:t>
            </a:r>
          </a:p>
          <a:p>
            <a:pPr marL="0" indent="0" fontAlgn="base">
              <a:buNone/>
            </a:pPr>
            <a:r>
              <a:rPr lang="es-ES" sz="3650" dirty="0">
                <a:solidFill>
                  <a:schemeClr val="bg1"/>
                </a:solidFill>
                <a:effectLst/>
                <a:latin typeface="inherit"/>
              </a:rPr>
              <a:t>La EVO 5 no solo es hermosa de ver, sino que también es agradable de conducir y ofrece un buen equilibrio entre potencia y consumo reducido. La configuración de </a:t>
            </a:r>
            <a:r>
              <a:rPr lang="es-ES" sz="3650" dirty="0">
                <a:solidFill>
                  <a:srgbClr val="FF0000"/>
                </a:solidFill>
                <a:effectLst/>
                <a:latin typeface="inherit"/>
              </a:rPr>
              <a:t>tracción</a:t>
            </a:r>
            <a:r>
              <a:rPr lang="es-ES" sz="3650" dirty="0">
                <a:solidFill>
                  <a:schemeClr val="bg1"/>
                </a:solidFill>
                <a:effectLst/>
                <a:latin typeface="inherit"/>
              </a:rPr>
              <a:t> delantera garantiza una conducción estable y segura, especialmente apreciable en entornos urbanos y en largos viajes por autopista. Las </a:t>
            </a:r>
            <a:r>
              <a:rPr lang="es-ES" sz="3650" dirty="0">
                <a:solidFill>
                  <a:srgbClr val="FF0000"/>
                </a:solidFill>
                <a:effectLst/>
                <a:latin typeface="inherit"/>
              </a:rPr>
              <a:t>suspensiones</a:t>
            </a:r>
            <a:r>
              <a:rPr lang="es-ES" sz="3650" dirty="0">
                <a:solidFill>
                  <a:schemeClr val="bg1"/>
                </a:solidFill>
                <a:effectLst/>
                <a:latin typeface="inherit"/>
              </a:rPr>
              <a:t>, diseñadas para ofrecer un buen compromiso entre confort y dinamismo, absorben bien las asperezas de la carretera, mejorando la calidad de conducción en todo tipo de superficies.</a:t>
            </a:r>
          </a:p>
          <a:p>
            <a:pPr marL="0" indent="0" fontAlgn="base">
              <a:buNone/>
            </a:pPr>
            <a:r>
              <a:rPr lang="es-ES" sz="3650" dirty="0">
                <a:solidFill>
                  <a:schemeClr val="bg1"/>
                </a:solidFill>
                <a:effectLst/>
                <a:latin typeface="Source Sans Pro" panose="020B0503030403020204" pitchFamily="34" charset="0"/>
              </a:rPr>
              <a:t>El </a:t>
            </a:r>
            <a:r>
              <a:rPr lang="es-ES" sz="3650" dirty="0">
                <a:solidFill>
                  <a:srgbClr val="FF0000"/>
                </a:solidFill>
                <a:effectLst/>
                <a:latin typeface="Source Sans Pro" panose="020B0503030403020204" pitchFamily="34" charset="0"/>
              </a:rPr>
              <a:t>motor</a:t>
            </a:r>
            <a:r>
              <a:rPr lang="es-ES" sz="3650" dirty="0">
                <a:solidFill>
                  <a:schemeClr val="bg1"/>
                </a:solidFill>
                <a:effectLst/>
                <a:latin typeface="Source Sans Pro" panose="020B0503030403020204" pitchFamily="34" charset="0"/>
              </a:rPr>
              <a:t> disponible está diseñado para ofrecer un rendimiento adecuado tanto en la ciudad como en rutas suburbanas, con aceleraciones suaves y una buena recuperación incluso a velocidades más altas. Gracias a su compacidad, se mueve con agilidad en el tráfico de la ciudad, pero demuestra ser igualmente capaz en las carreteras extraurbanas, donde la comodidad de marcha es uno de sus puntos fuertes. El consumo reducido, unido a las bajas emisiones de CO2, la convierten en una opción ecológicamente consciente, manteniendo al mismo tiempo los costes de gestión bajos.</a:t>
            </a:r>
          </a:p>
          <a:p>
            <a:endParaRPr lang="it-IT" dirty="0"/>
          </a:p>
        </p:txBody>
      </p:sp>
      <p:pic>
        <p:nvPicPr>
          <p:cNvPr id="4" name="Immagine 3">
            <a:extLst>
              <a:ext uri="{FF2B5EF4-FFF2-40B4-BE49-F238E27FC236}">
                <a16:creationId xmlns:a16="http://schemas.microsoft.com/office/drawing/2014/main" id="{C0356114-C7E0-207A-AFA1-4E68C44E9B34}"/>
              </a:ext>
            </a:extLst>
          </p:cNvPr>
          <p:cNvPicPr>
            <a:picLocks noChangeAspect="1"/>
          </p:cNvPicPr>
          <p:nvPr/>
        </p:nvPicPr>
        <p:blipFill>
          <a:blip r:embed="rId2"/>
          <a:stretch>
            <a:fillRect/>
          </a:stretch>
        </p:blipFill>
        <p:spPr>
          <a:xfrm>
            <a:off x="3806891" y="728323"/>
            <a:ext cx="4267537" cy="1143979"/>
          </a:xfrm>
          <a:prstGeom prst="rect">
            <a:avLst/>
          </a:prstGeom>
        </p:spPr>
      </p:pic>
    </p:spTree>
    <p:extLst>
      <p:ext uri="{BB962C8B-B14F-4D97-AF65-F5344CB8AC3E}">
        <p14:creationId xmlns:p14="http://schemas.microsoft.com/office/powerpoint/2010/main" val="241308134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4">
            <a:extLst>
              <a:ext uri="{FF2B5EF4-FFF2-40B4-BE49-F238E27FC236}">
                <a16:creationId xmlns:a16="http://schemas.microsoft.com/office/drawing/2014/main" id="{02325CBE-DEE4-9BA1-B840-CB5B6AE2750D}"/>
              </a:ext>
            </a:extLst>
          </p:cNvPr>
          <p:cNvSpPr>
            <a:spLocks noGrp="1"/>
          </p:cNvSpPr>
          <p:nvPr>
            <p:ph type="body" idx="1"/>
          </p:nvPr>
        </p:nvSpPr>
        <p:spPr>
          <a:xfrm>
            <a:off x="4356222" y="5977288"/>
            <a:ext cx="5629938" cy="287846"/>
          </a:xfrm>
        </p:spPr>
        <p:txBody>
          <a:bodyPr>
            <a:noAutofit/>
          </a:bodyPr>
          <a:lstStyle/>
          <a:p>
            <a:pPr marL="634971" lvl="2" indent="0">
              <a:buNone/>
            </a:pPr>
            <a:r>
              <a:rPr lang="it-IT" sz="2000" dirty="0" err="1">
                <a:latin typeface="Verdana" panose="020B0604030504040204" pitchFamily="34" charset="0"/>
                <a:ea typeface="Verdana" panose="020B0604030504040204" pitchFamily="34" charset="0"/>
                <a:cs typeface="Calibri" panose="020F0502020204030204" pitchFamily="34" charset="0"/>
              </a:rPr>
              <a:t>Techo</a:t>
            </a:r>
            <a:r>
              <a:rPr lang="it-IT" sz="2000" dirty="0">
                <a:latin typeface="Verdana" panose="020B0604030504040204" pitchFamily="34" charset="0"/>
                <a:ea typeface="Verdana" panose="020B0604030504040204" pitchFamily="34" charset="0"/>
                <a:cs typeface="Calibri" panose="020F0502020204030204" pitchFamily="34" charset="0"/>
              </a:rPr>
              <a:t> solar</a:t>
            </a:r>
          </a:p>
        </p:txBody>
      </p:sp>
      <p:pic>
        <p:nvPicPr>
          <p:cNvPr id="7" name="Immagine 6">
            <a:extLst>
              <a:ext uri="{FF2B5EF4-FFF2-40B4-BE49-F238E27FC236}">
                <a16:creationId xmlns:a16="http://schemas.microsoft.com/office/drawing/2014/main" id="{AB7C4006-502C-47A3-945D-4DE8DA784FE7}"/>
              </a:ext>
            </a:extLst>
          </p:cNvPr>
          <p:cNvPicPr>
            <a:picLocks noChangeAspect="1"/>
          </p:cNvPicPr>
          <p:nvPr/>
        </p:nvPicPr>
        <p:blipFill>
          <a:blip r:embed="rId3"/>
          <a:stretch>
            <a:fillRect/>
          </a:stretch>
        </p:blipFill>
        <p:spPr>
          <a:xfrm>
            <a:off x="4738159" y="400752"/>
            <a:ext cx="2715682" cy="727980"/>
          </a:xfrm>
          <a:prstGeom prst="rect">
            <a:avLst/>
          </a:prstGeom>
        </p:spPr>
      </p:pic>
      <p:pic>
        <p:nvPicPr>
          <p:cNvPr id="6146" name="Picture 2">
            <a:extLst>
              <a:ext uri="{FF2B5EF4-FFF2-40B4-BE49-F238E27FC236}">
                <a16:creationId xmlns:a16="http://schemas.microsoft.com/office/drawing/2014/main" id="{BE96DDE9-AEC1-63FE-1C61-62D4E63302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5840" y="1240785"/>
            <a:ext cx="7780321" cy="4376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34749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0C6EB32-066F-76A4-CFA8-0321C91FE7C5}"/>
              </a:ext>
            </a:extLst>
          </p:cNvPr>
          <p:cNvPicPr>
            <a:picLocks noChangeAspect="1"/>
          </p:cNvPicPr>
          <p:nvPr/>
        </p:nvPicPr>
        <p:blipFill>
          <a:blip r:embed="rId3"/>
          <a:stretch>
            <a:fillRect/>
          </a:stretch>
        </p:blipFill>
        <p:spPr>
          <a:xfrm>
            <a:off x="4738159" y="544676"/>
            <a:ext cx="2715682" cy="727980"/>
          </a:xfrm>
          <a:prstGeom prst="rect">
            <a:avLst/>
          </a:prstGeom>
        </p:spPr>
      </p:pic>
      <p:pic>
        <p:nvPicPr>
          <p:cNvPr id="9" name="Immagine 8">
            <a:extLst>
              <a:ext uri="{FF2B5EF4-FFF2-40B4-BE49-F238E27FC236}">
                <a16:creationId xmlns:a16="http://schemas.microsoft.com/office/drawing/2014/main" id="{2DEEB6BA-7E00-6414-B402-EED621B5A12D}"/>
              </a:ext>
            </a:extLst>
          </p:cNvPr>
          <p:cNvPicPr>
            <a:picLocks noChangeAspect="1"/>
          </p:cNvPicPr>
          <p:nvPr/>
        </p:nvPicPr>
        <p:blipFill>
          <a:blip r:embed="rId4"/>
          <a:stretch>
            <a:fillRect/>
          </a:stretch>
        </p:blipFill>
        <p:spPr>
          <a:xfrm>
            <a:off x="3172682" y="1405725"/>
            <a:ext cx="6053678" cy="4046551"/>
          </a:xfrm>
          <a:prstGeom prst="rect">
            <a:avLst/>
          </a:prstGeom>
        </p:spPr>
      </p:pic>
      <p:sp>
        <p:nvSpPr>
          <p:cNvPr id="10" name="Rettangolo 9">
            <a:extLst>
              <a:ext uri="{FF2B5EF4-FFF2-40B4-BE49-F238E27FC236}">
                <a16:creationId xmlns:a16="http://schemas.microsoft.com/office/drawing/2014/main" id="{CD56B854-2806-38F8-6671-1188670CC6E3}"/>
              </a:ext>
            </a:extLst>
          </p:cNvPr>
          <p:cNvSpPr/>
          <p:nvPr/>
        </p:nvSpPr>
        <p:spPr>
          <a:xfrm>
            <a:off x="6036738" y="2877063"/>
            <a:ext cx="567227" cy="497568"/>
          </a:xfrm>
          <a:prstGeom prst="rect">
            <a:avLst/>
          </a:prstGeom>
          <a:solidFill>
            <a:schemeClr val="tx2">
              <a:lumMod val="5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endParaRPr lang="it-IT" sz="2900" kern="0" dirty="0">
              <a:solidFill>
                <a:srgbClr val="535353"/>
              </a:solidFill>
              <a:effectLst>
                <a:outerShdw blurRad="50800" dist="38100" dir="5400000" rotWithShape="0">
                  <a:srgbClr val="000000"/>
                </a:outerShdw>
              </a:effectLst>
              <a:latin typeface="Helvetica Neue Light"/>
              <a:ea typeface="Helvetica Neue Light"/>
              <a:cs typeface="Helvetica Neue Light"/>
              <a:sym typeface="Helvetica Neue Light"/>
            </a:endParaRPr>
          </a:p>
        </p:txBody>
      </p:sp>
      <p:sp>
        <p:nvSpPr>
          <p:cNvPr id="11" name="CasellaDiTesto 10">
            <a:extLst>
              <a:ext uri="{FF2B5EF4-FFF2-40B4-BE49-F238E27FC236}">
                <a16:creationId xmlns:a16="http://schemas.microsoft.com/office/drawing/2014/main" id="{F3B590C6-022C-94A1-124E-6740E1406382}"/>
              </a:ext>
            </a:extLst>
          </p:cNvPr>
          <p:cNvSpPr txBox="1"/>
          <p:nvPr/>
        </p:nvSpPr>
        <p:spPr>
          <a:xfrm>
            <a:off x="4738159" y="5743994"/>
            <a:ext cx="2336636" cy="3590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2000" kern="0" dirty="0" err="1">
                <a:solidFill>
                  <a:srgbClr val="FFFFFF"/>
                </a:solidFill>
                <a:effectLst>
                  <a:outerShdw blurRad="50800" dist="38100" dir="5400000" rotWithShape="0">
                    <a:srgbClr val="000000"/>
                  </a:outerShdw>
                </a:effectLst>
                <a:latin typeface="Verdana" panose="020B0604030504040204" pitchFamily="34" charset="0"/>
                <a:ea typeface="Verdana" panose="020B0604030504040204" pitchFamily="34" charset="0"/>
                <a:sym typeface="Helvetica Neue Light"/>
              </a:rPr>
              <a:t>Habitáculo</a:t>
            </a:r>
            <a:r>
              <a:rPr lang="it-IT" sz="2000" kern="0" dirty="0">
                <a:solidFill>
                  <a:srgbClr val="FFFFFF"/>
                </a:solidFill>
                <a:effectLst>
                  <a:outerShdw blurRad="50800" dist="38100" dir="5400000" rotWithShape="0">
                    <a:srgbClr val="000000"/>
                  </a:outerShdw>
                </a:effectLst>
                <a:latin typeface="Verdana" panose="020B0604030504040204" pitchFamily="34" charset="0"/>
                <a:ea typeface="Verdana" panose="020B0604030504040204" pitchFamily="34" charset="0"/>
                <a:sym typeface="Helvetica Neue Light"/>
              </a:rPr>
              <a:t> </a:t>
            </a:r>
          </a:p>
        </p:txBody>
      </p:sp>
    </p:spTree>
    <p:extLst>
      <p:ext uri="{BB962C8B-B14F-4D97-AF65-F5344CB8AC3E}">
        <p14:creationId xmlns:p14="http://schemas.microsoft.com/office/powerpoint/2010/main" val="235972867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0D152-A7C8-30A0-D5A4-3EDEE7E7003F}"/>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E154A03D-E293-12E7-2F7B-CE729F4B3E1B}"/>
              </a:ext>
            </a:extLst>
          </p:cNvPr>
          <p:cNvPicPr>
            <a:picLocks noChangeAspect="1"/>
          </p:cNvPicPr>
          <p:nvPr/>
        </p:nvPicPr>
        <p:blipFill>
          <a:blip r:embed="rId3"/>
          <a:stretch>
            <a:fillRect/>
          </a:stretch>
        </p:blipFill>
        <p:spPr>
          <a:xfrm>
            <a:off x="4738159" y="544676"/>
            <a:ext cx="2715682" cy="727980"/>
          </a:xfrm>
          <a:prstGeom prst="rect">
            <a:avLst/>
          </a:prstGeom>
        </p:spPr>
      </p:pic>
      <p:pic>
        <p:nvPicPr>
          <p:cNvPr id="7170" name="Picture 2">
            <a:extLst>
              <a:ext uri="{FF2B5EF4-FFF2-40B4-BE49-F238E27FC236}">
                <a16:creationId xmlns:a16="http://schemas.microsoft.com/office/drawing/2014/main" id="{E3996012-EDE2-0A38-E378-6FC2EFE1C4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4215" y="1735786"/>
            <a:ext cx="5620495" cy="374786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F0465F86-E3FC-9070-FB72-515B0EDC5171}"/>
              </a:ext>
            </a:extLst>
          </p:cNvPr>
          <p:cNvSpPr txBox="1"/>
          <p:nvPr/>
        </p:nvSpPr>
        <p:spPr>
          <a:xfrm>
            <a:off x="4813258" y="6047273"/>
            <a:ext cx="2565485" cy="3590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2000" b="1" kern="0" dirty="0" err="1">
                <a:solidFill>
                  <a:srgbClr val="FFFFFF"/>
                </a:solidFill>
                <a:effectLst>
                  <a:outerShdw blurRad="50800" dist="38100" dir="5400000" rotWithShape="0">
                    <a:srgbClr val="000000"/>
                  </a:outerShdw>
                </a:effectLst>
                <a:latin typeface="Verdana" panose="020B0604030504040204" pitchFamily="34" charset="0"/>
                <a:ea typeface="Verdana" panose="020B0604030504040204" pitchFamily="34" charset="0"/>
                <a:sym typeface="Helvetica Neue Light"/>
              </a:rPr>
              <a:t>Maletero</a:t>
            </a:r>
            <a:endParaRPr lang="it-IT" sz="2000" b="1" kern="0" dirty="0">
              <a:solidFill>
                <a:srgbClr val="FFFFFF"/>
              </a:solidFill>
              <a:effectLst>
                <a:outerShdw blurRad="50800" dist="38100" dir="5400000" rotWithShape="0">
                  <a:srgbClr val="000000"/>
                </a:outerShdw>
              </a:effectLst>
              <a:latin typeface="Verdana" panose="020B0604030504040204" pitchFamily="34" charset="0"/>
              <a:ea typeface="Verdana" panose="020B0604030504040204" pitchFamily="34" charset="0"/>
              <a:sym typeface="Helvetica Neue Light"/>
            </a:endParaRPr>
          </a:p>
        </p:txBody>
      </p:sp>
    </p:spTree>
    <p:extLst>
      <p:ext uri="{BB962C8B-B14F-4D97-AF65-F5344CB8AC3E}">
        <p14:creationId xmlns:p14="http://schemas.microsoft.com/office/powerpoint/2010/main" val="245055655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04CDE-7BFB-AE12-D004-6AFDF2D5F60E}"/>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9FAF32EC-38C9-EE45-463A-89B2DBB15901}"/>
              </a:ext>
            </a:extLst>
          </p:cNvPr>
          <p:cNvPicPr>
            <a:picLocks noChangeAspect="1"/>
          </p:cNvPicPr>
          <p:nvPr/>
        </p:nvPicPr>
        <p:blipFill>
          <a:blip r:embed="rId3"/>
          <a:stretch>
            <a:fillRect/>
          </a:stretch>
        </p:blipFill>
        <p:spPr>
          <a:xfrm>
            <a:off x="4738159" y="544676"/>
            <a:ext cx="2715682" cy="727980"/>
          </a:xfrm>
          <a:prstGeom prst="rect">
            <a:avLst/>
          </a:prstGeom>
        </p:spPr>
      </p:pic>
      <p:pic>
        <p:nvPicPr>
          <p:cNvPr id="3074" name="Picture 2">
            <a:extLst>
              <a:ext uri="{FF2B5EF4-FFF2-40B4-BE49-F238E27FC236}">
                <a16:creationId xmlns:a16="http://schemas.microsoft.com/office/drawing/2014/main" id="{A0B0D1B9-9E04-058A-1B73-FE9442D56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9674" y="1566464"/>
            <a:ext cx="6852653" cy="385461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6D753045-3FEB-0F60-A1CA-3313211139DC}"/>
              </a:ext>
            </a:extLst>
          </p:cNvPr>
          <p:cNvSpPr txBox="1"/>
          <p:nvPr/>
        </p:nvSpPr>
        <p:spPr>
          <a:xfrm>
            <a:off x="3370011" y="5783642"/>
            <a:ext cx="5621472" cy="3590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altLang="it-IT" sz="2000" kern="0" dirty="0">
                <a:solidFill>
                  <a:srgbClr val="FFFFFF"/>
                </a:solidFill>
                <a:effectLst>
                  <a:outerShdw blurRad="50800" dist="38100" dir="5400000" rotWithShape="0">
                    <a:srgbClr val="000000"/>
                  </a:outerShdw>
                </a:effectLst>
                <a:latin typeface="Verdana" panose="020B0604030504040204" pitchFamily="34" charset="0"/>
                <a:ea typeface="Verdana" panose="020B0604030504040204" pitchFamily="34" charset="0"/>
                <a:cs typeface="Verdana" panose="020B0604030504040204" pitchFamily="34" charset="0"/>
                <a:sym typeface="Helvetica Neue Light"/>
              </a:rPr>
              <a:t>Panel de </a:t>
            </a:r>
            <a:r>
              <a:rPr lang="it-IT" altLang="it-IT" sz="2000" kern="0" dirty="0" err="1">
                <a:solidFill>
                  <a:srgbClr val="FFFFFF"/>
                </a:solidFill>
                <a:effectLst>
                  <a:outerShdw blurRad="50800" dist="38100" dir="5400000" rotWithShape="0">
                    <a:srgbClr val="000000"/>
                  </a:outerShdw>
                </a:effectLst>
                <a:latin typeface="Verdana" panose="020B0604030504040204" pitchFamily="34" charset="0"/>
                <a:ea typeface="Verdana" panose="020B0604030504040204" pitchFamily="34" charset="0"/>
                <a:cs typeface="Verdana" panose="020B0604030504040204" pitchFamily="34" charset="0"/>
                <a:sym typeface="Helvetica Neue Light"/>
              </a:rPr>
              <a:t>instrumentos</a:t>
            </a:r>
            <a:endParaRPr lang="it-IT" sz="2000" kern="0" dirty="0">
              <a:solidFill>
                <a:srgbClr val="BC00FF"/>
              </a:solidFill>
              <a:effectLst>
                <a:outerShdw blurRad="50800" dist="38100" dir="5400000" rotWithShape="0">
                  <a:srgbClr val="000000"/>
                </a:outerShdw>
              </a:effectLst>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410242199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DA8DED35-EA7E-04D1-FC7A-539CB7395D4F}"/>
              </a:ext>
            </a:extLst>
          </p:cNvPr>
          <p:cNvSpPr txBox="1">
            <a:spLocks/>
          </p:cNvSpPr>
          <p:nvPr/>
        </p:nvSpPr>
        <p:spPr>
          <a:xfrm>
            <a:off x="2049459" y="6019657"/>
            <a:ext cx="6868882" cy="411273"/>
          </a:xfrm>
          <a:prstGeom prst="rect">
            <a:avLst/>
          </a:prstGeom>
        </p:spPr>
        <p:txBody>
          <a:bodyPr>
            <a:no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634971" lvl="2" indent="0" algn="ctr" defTabSz="1219113">
              <a:spcBef>
                <a:spcPts val="2250"/>
              </a:spcBef>
              <a:buNone/>
            </a:pPr>
            <a:r>
              <a:rPr lang="it-IT" sz="2700" kern="0" dirty="0">
                <a:solidFill>
                  <a:srgbClr val="FFFFFF"/>
                </a:solidFill>
                <a:latin typeface="Verdana" panose="020B0604030504040204" pitchFamily="34" charset="0"/>
                <a:ea typeface="Verdana" panose="020B0604030504040204" pitchFamily="34" charset="0"/>
                <a:cs typeface="Calibri" panose="020F0502020204030204" pitchFamily="34" charset="0"/>
              </a:rPr>
              <a:t>Red asistencial</a:t>
            </a:r>
          </a:p>
        </p:txBody>
      </p:sp>
      <p:pic>
        <p:nvPicPr>
          <p:cNvPr id="4" name="Imagen 3">
            <a:extLst>
              <a:ext uri="{FF2B5EF4-FFF2-40B4-BE49-F238E27FC236}">
                <a16:creationId xmlns:a16="http://schemas.microsoft.com/office/drawing/2014/main" id="{5F287EF0-3D5D-47E5-C9F7-02673EFE73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8185" y="311889"/>
            <a:ext cx="7775631" cy="5498149"/>
          </a:xfrm>
          <a:prstGeom prst="rect">
            <a:avLst/>
          </a:prstGeom>
        </p:spPr>
      </p:pic>
    </p:spTree>
    <p:extLst>
      <p:ext uri="{BB962C8B-B14F-4D97-AF65-F5344CB8AC3E}">
        <p14:creationId xmlns:p14="http://schemas.microsoft.com/office/powerpoint/2010/main" val="49518988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B71944C-90B8-89ED-5863-4E4B836303FA}"/>
              </a:ext>
            </a:extLst>
          </p:cNvPr>
          <p:cNvSpPr txBox="1"/>
          <p:nvPr/>
        </p:nvSpPr>
        <p:spPr>
          <a:xfrm>
            <a:off x="1123133" y="1800533"/>
            <a:ext cx="9945735" cy="38779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12731" hangingPunct="0"/>
            <a:r>
              <a:rPr lang="es-ES" sz="2000" kern="0" dirty="0">
                <a:solidFill>
                  <a:srgbClr val="FFFFFF"/>
                </a:solidFill>
                <a:effectLst>
                  <a:outerShdw blurRad="50800" dist="38100" dir="5400000" rotWithShape="0">
                    <a:srgbClr val="000000"/>
                  </a:outerShdw>
                </a:effectLst>
                <a:latin typeface="Helvetica Neue Light"/>
                <a:sym typeface="Helvetica Neue Light"/>
              </a:rPr>
              <a:t>En conclusión, el Grupo DR Automobiles está marcando un punto de cambio con una gama renovada y un fuerte impulso hacia nuevas tecnologías y motores. </a:t>
            </a:r>
          </a:p>
          <a:p>
            <a:pPr algn="ctr" defTabSz="412731" hangingPunct="0"/>
            <a:r>
              <a:rPr lang="es-ES" sz="2000" kern="0" dirty="0">
                <a:solidFill>
                  <a:srgbClr val="FFFFFF"/>
                </a:solidFill>
                <a:effectLst>
                  <a:outerShdw blurRad="50800" dist="38100" dir="5400000" rotWithShape="0">
                    <a:srgbClr val="000000"/>
                  </a:outerShdw>
                </a:effectLst>
                <a:latin typeface="Helvetica Neue Light"/>
                <a:sym typeface="Helvetica Neue Light"/>
              </a:rPr>
              <a:t>Innovación, deportividad y elegancia son las palabras clave que han acompañado a las últimas novedades del grupo, con modelos capaces de responder a las más diversas exigencias del mercado. </a:t>
            </a:r>
          </a:p>
          <a:p>
            <a:pPr algn="ctr" defTabSz="412731" hangingPunct="0"/>
            <a:r>
              <a:rPr lang="es-ES" sz="2000" kern="0" dirty="0">
                <a:solidFill>
                  <a:srgbClr val="FFFFFF"/>
                </a:solidFill>
                <a:effectLst>
                  <a:outerShdw blurRad="50800" dist="38100" dir="5400000" rotWithShape="0">
                    <a:srgbClr val="000000"/>
                  </a:outerShdw>
                </a:effectLst>
                <a:latin typeface="Helvetica Neue Light"/>
                <a:sym typeface="Helvetica Neue Light"/>
              </a:rPr>
              <a:t>Nuestro deseo es que ustedes pueden ver cada vez más coches del Grupo DR en el territorio español.</a:t>
            </a:r>
          </a:p>
          <a:p>
            <a:pPr algn="ctr" defTabSz="412731" hangingPunct="0"/>
            <a:endParaRPr lang="es-ES" sz="2000" kern="0" dirty="0">
              <a:solidFill>
                <a:srgbClr val="FFFFFF"/>
              </a:solidFill>
              <a:effectLst>
                <a:outerShdw blurRad="50800" dist="38100" dir="5400000" rotWithShape="0">
                  <a:srgbClr val="000000"/>
                </a:outerShdw>
              </a:effectLst>
              <a:latin typeface="Helvetica Neue Light"/>
              <a:sym typeface="Helvetica Neue Light"/>
            </a:endParaRPr>
          </a:p>
          <a:p>
            <a:pPr algn="ctr" defTabSz="412731" hangingPunct="0"/>
            <a:r>
              <a:rPr lang="it-IT" sz="3000" dirty="0">
                <a:solidFill>
                  <a:srgbClr val="FFFFFF"/>
                </a:solidFill>
                <a:latin typeface="Calibri" panose="020F0502020204030204"/>
                <a:sym typeface="Helvetica Neue Light"/>
              </a:rPr>
              <a:t>¡Prueba los vehículos del Grupo DR!</a:t>
            </a:r>
          </a:p>
          <a:p>
            <a:pPr algn="ctr" defTabSz="412731" hangingPunct="0"/>
            <a:endParaRPr lang="it-IT" sz="2700" dirty="0">
              <a:solidFill>
                <a:srgbClr val="FFFFFF"/>
              </a:solidFill>
              <a:latin typeface="Calibri" panose="020F0502020204030204"/>
              <a:sym typeface="Helvetica Neue Light"/>
            </a:endParaRPr>
          </a:p>
          <a:p>
            <a:pPr algn="ctr" defTabSz="412731" hangingPunct="0"/>
            <a:endParaRPr lang="it-IT" sz="2900" kern="0" dirty="0">
              <a:solidFill>
                <a:srgbClr val="FFFFFF"/>
              </a:solidFill>
              <a:effectLst>
                <a:outerShdw blurRad="50800" dist="38100" dir="5400000" rotWithShape="0">
                  <a:srgbClr val="000000"/>
                </a:outerShdw>
              </a:effectLst>
              <a:latin typeface="Helvetica Neue Light"/>
              <a:sym typeface="Helvetica Neue Light"/>
            </a:endParaRPr>
          </a:p>
        </p:txBody>
      </p:sp>
    </p:spTree>
    <p:extLst>
      <p:ext uri="{BB962C8B-B14F-4D97-AF65-F5344CB8AC3E}">
        <p14:creationId xmlns:p14="http://schemas.microsoft.com/office/powerpoint/2010/main" val="250104519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Immatricolato 2022"/>
          <p:cNvSpPr txBox="1">
            <a:spLocks noGrp="1"/>
          </p:cNvSpPr>
          <p:nvPr>
            <p:ph type="title"/>
          </p:nvPr>
        </p:nvSpPr>
        <p:spPr>
          <a:xfrm>
            <a:off x="3997079" y="568123"/>
            <a:ext cx="6105988" cy="1990767"/>
          </a:xfrm>
          <a:prstGeom prst="rect">
            <a:avLst/>
          </a:prstGeom>
        </p:spPr>
        <p:txBody>
          <a:bodyPr/>
          <a:lstStyle/>
          <a:p>
            <a:pPr algn="just" defTabSz="165092">
              <a:spcBef>
                <a:spcPts val="1000"/>
              </a:spcBef>
              <a:defRPr sz="2800" b="1">
                <a:effectLst>
                  <a:outerShdw blurRad="20320" dist="15240" dir="5400000" rotWithShape="0">
                    <a:srgbClr val="000000"/>
                  </a:outerShdw>
                </a:effectLst>
                <a:latin typeface="+mj-lt"/>
                <a:ea typeface="+mj-ea"/>
                <a:cs typeface="+mj-cs"/>
                <a:sym typeface="Helvetica Neue"/>
              </a:defRPr>
            </a:pPr>
            <a:endParaRPr dirty="0"/>
          </a:p>
          <a:p>
            <a:pPr algn="just" defTabSz="165092">
              <a:spcBef>
                <a:spcPts val="1000"/>
              </a:spcBef>
              <a:defRPr sz="2800" b="1">
                <a:effectLst>
                  <a:outerShdw blurRad="20320" dist="15240" dir="5400000" rotWithShape="0">
                    <a:srgbClr val="000000"/>
                  </a:outerShdw>
                </a:effectLst>
                <a:latin typeface="+mj-lt"/>
                <a:ea typeface="+mj-ea"/>
                <a:cs typeface="+mj-cs"/>
                <a:sym typeface="Helvetica Neue"/>
              </a:defRPr>
            </a:pPr>
            <a:endParaRPr sz="240" dirty="0">
              <a:solidFill>
                <a:srgbClr val="000000"/>
              </a:solidFill>
              <a:latin typeface="Times Roman"/>
              <a:ea typeface="Times Roman"/>
              <a:cs typeface="Times Roman"/>
              <a:sym typeface="Times Roman"/>
            </a:endParaRPr>
          </a:p>
          <a:p>
            <a:pPr algn="just" defTabSz="165092">
              <a:spcBef>
                <a:spcPts val="1000"/>
              </a:spcBef>
              <a:defRPr sz="2800" b="1">
                <a:effectLst>
                  <a:outerShdw blurRad="20320" dist="15240" dir="5400000" rotWithShape="0">
                    <a:srgbClr val="000000"/>
                  </a:outerShdw>
                </a:effectLst>
                <a:latin typeface="+mj-lt"/>
                <a:ea typeface="+mj-ea"/>
                <a:cs typeface="+mj-cs"/>
                <a:sym typeface="Helvetica Neue"/>
              </a:defRPr>
            </a:pPr>
            <a:endParaRPr sz="240" dirty="0">
              <a:solidFill>
                <a:srgbClr val="000000"/>
              </a:solidFill>
              <a:latin typeface="Times Roman"/>
              <a:ea typeface="Times Roman"/>
              <a:cs typeface="Times Roman"/>
              <a:sym typeface="Times Roman"/>
            </a:endParaRPr>
          </a:p>
        </p:txBody>
      </p:sp>
      <p:sp>
        <p:nvSpPr>
          <p:cNvPr id="134" name="Immatricolato 2022"/>
          <p:cNvSpPr txBox="1"/>
          <p:nvPr/>
        </p:nvSpPr>
        <p:spPr>
          <a:xfrm>
            <a:off x="4131789" y="2537730"/>
            <a:ext cx="6105988" cy="1702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398" tIns="25398" rIns="25398" bIns="25398" anchor="ctr">
            <a:normAutofit/>
          </a:bodyPr>
          <a:lstStyle/>
          <a:p>
            <a:pPr algn="just" defTabSz="165092" hangingPunct="0">
              <a:spcBef>
                <a:spcPts val="1000"/>
              </a:spcBef>
              <a:defRPr sz="2800" b="1">
                <a:solidFill>
                  <a:srgbClr val="FFFFFF"/>
                </a:solidFill>
                <a:effectLst>
                  <a:outerShdw blurRad="20320" dist="15240" dir="5400000" rotWithShape="0">
                    <a:srgbClr val="000000"/>
                  </a:outerShdw>
                </a:effectLst>
                <a:latin typeface="+mj-lt"/>
                <a:ea typeface="+mj-ea"/>
                <a:cs typeface="+mj-cs"/>
                <a:sym typeface="Helvetica Neue"/>
              </a:defRPr>
            </a:pPr>
            <a:endParaRPr sz="1400" b="1" kern="0" dirty="0">
              <a:solidFill>
                <a:srgbClr val="FFFFFF"/>
              </a:solidFill>
              <a:effectLst>
                <a:outerShdw blurRad="20320" dist="15240" dir="5400000" rotWithShape="0">
                  <a:srgbClr val="000000"/>
                </a:outerShdw>
              </a:effectLst>
              <a:latin typeface="Helvetica Neue"/>
              <a:sym typeface="Helvetica Neue"/>
            </a:endParaRPr>
          </a:p>
          <a:p>
            <a:pPr algn="just" defTabSz="165092" hangingPunct="0">
              <a:spcBef>
                <a:spcPts val="1000"/>
              </a:spcBef>
              <a:defRPr sz="2800" b="1">
                <a:solidFill>
                  <a:srgbClr val="FFFFFF"/>
                </a:solidFill>
                <a:effectLst>
                  <a:outerShdw blurRad="20320" dist="15240" dir="5400000" rotWithShape="0">
                    <a:srgbClr val="000000"/>
                  </a:outerShdw>
                </a:effectLst>
                <a:latin typeface="+mj-lt"/>
                <a:ea typeface="+mj-ea"/>
                <a:cs typeface="+mj-cs"/>
                <a:sym typeface="Helvetica Neue"/>
              </a:defRPr>
            </a:pPr>
            <a:endParaRPr sz="240" b="1" kern="0" dirty="0">
              <a:solidFill>
                <a:srgbClr val="000000"/>
              </a:solidFill>
              <a:effectLst>
                <a:outerShdw blurRad="20320" dist="15240" dir="5400000" rotWithShape="0">
                  <a:srgbClr val="000000"/>
                </a:outerShdw>
              </a:effectLst>
              <a:latin typeface="Times Roman"/>
              <a:ea typeface="Times Roman"/>
              <a:cs typeface="Times Roman"/>
              <a:sym typeface="Times Roman"/>
            </a:endParaRPr>
          </a:p>
          <a:p>
            <a:pPr algn="just" defTabSz="165092" hangingPunct="0">
              <a:spcBef>
                <a:spcPts val="1000"/>
              </a:spcBef>
              <a:defRPr sz="2800" b="1">
                <a:solidFill>
                  <a:srgbClr val="FFFFFF"/>
                </a:solidFill>
                <a:effectLst>
                  <a:outerShdw blurRad="20320" dist="15240" dir="5400000" rotWithShape="0">
                    <a:srgbClr val="000000"/>
                  </a:outerShdw>
                </a:effectLst>
                <a:latin typeface="+mj-lt"/>
                <a:ea typeface="+mj-ea"/>
                <a:cs typeface="+mj-cs"/>
                <a:sym typeface="Helvetica Neue"/>
              </a:defRPr>
            </a:pPr>
            <a:endParaRPr sz="240" b="1" kern="0" dirty="0">
              <a:solidFill>
                <a:srgbClr val="000000"/>
              </a:solidFill>
              <a:effectLst>
                <a:outerShdw blurRad="20320" dist="15240" dir="5400000" rotWithShape="0">
                  <a:srgbClr val="000000"/>
                </a:outerShdw>
              </a:effectLst>
              <a:latin typeface="Times Roman"/>
              <a:ea typeface="Times Roman"/>
              <a:cs typeface="Times Roman"/>
              <a:sym typeface="Times Roman"/>
            </a:endParaRPr>
          </a:p>
        </p:txBody>
      </p:sp>
      <p:pic>
        <p:nvPicPr>
          <p:cNvPr id="2" name="Immagine" descr="vImmagine">
            <a:extLst>
              <a:ext uri="{FF2B5EF4-FFF2-40B4-BE49-F238E27FC236}">
                <a16:creationId xmlns:a16="http://schemas.microsoft.com/office/drawing/2014/main" id="{509F8C1D-9F67-270A-BA77-70D36F8C44D0}"/>
              </a:ext>
            </a:extLst>
          </p:cNvPr>
          <p:cNvPicPr>
            <a:picLocks noChangeAspect="1"/>
          </p:cNvPicPr>
          <p:nvPr/>
        </p:nvPicPr>
        <p:blipFill>
          <a:blip r:embed="rId3"/>
          <a:stretch>
            <a:fillRect/>
          </a:stretch>
        </p:blipFill>
        <p:spPr>
          <a:xfrm>
            <a:off x="722339" y="961226"/>
            <a:ext cx="4945786" cy="2467774"/>
          </a:xfrm>
          <a:prstGeom prst="rect">
            <a:avLst/>
          </a:prstGeom>
          <a:ln w="12700">
            <a:miter lim="400000"/>
          </a:ln>
        </p:spPr>
      </p:pic>
      <p:sp>
        <p:nvSpPr>
          <p:cNvPr id="3" name="CasellaDiTesto 2">
            <a:extLst>
              <a:ext uri="{FF2B5EF4-FFF2-40B4-BE49-F238E27FC236}">
                <a16:creationId xmlns:a16="http://schemas.microsoft.com/office/drawing/2014/main" id="{19901726-4849-5D57-D7FB-4F7DDEFFFAAA}"/>
              </a:ext>
            </a:extLst>
          </p:cNvPr>
          <p:cNvSpPr txBox="1"/>
          <p:nvPr/>
        </p:nvSpPr>
        <p:spPr>
          <a:xfrm flipH="1">
            <a:off x="-24255" y="3713501"/>
            <a:ext cx="5510698" cy="497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2900" u="sng" kern="0" dirty="0" err="1">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Atención</a:t>
            </a:r>
            <a:r>
              <a:rPr lang="it-IT" sz="2900" u="sng"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 al medio ambiente</a:t>
            </a:r>
          </a:p>
        </p:txBody>
      </p:sp>
      <p:pic>
        <p:nvPicPr>
          <p:cNvPr id="4" name="Immagine" descr="Immagine">
            <a:extLst>
              <a:ext uri="{FF2B5EF4-FFF2-40B4-BE49-F238E27FC236}">
                <a16:creationId xmlns:a16="http://schemas.microsoft.com/office/drawing/2014/main" id="{C40353A2-1920-4B9E-F217-819BF696BA2B}"/>
              </a:ext>
            </a:extLst>
          </p:cNvPr>
          <p:cNvPicPr>
            <a:picLocks noChangeAspect="1"/>
          </p:cNvPicPr>
          <p:nvPr/>
        </p:nvPicPr>
        <p:blipFill>
          <a:blip r:embed="rId4"/>
          <a:stretch>
            <a:fillRect/>
          </a:stretch>
        </p:blipFill>
        <p:spPr>
          <a:xfrm>
            <a:off x="6624895" y="1065715"/>
            <a:ext cx="4188954" cy="4181006"/>
          </a:xfrm>
          <a:prstGeom prst="rect">
            <a:avLst/>
          </a:prstGeom>
          <a:ln w="12700">
            <a:miter lim="400000"/>
          </a:ln>
        </p:spPr>
      </p:pic>
      <p:sp>
        <p:nvSpPr>
          <p:cNvPr id="7" name="CasellaDiTesto 6">
            <a:extLst>
              <a:ext uri="{FF2B5EF4-FFF2-40B4-BE49-F238E27FC236}">
                <a16:creationId xmlns:a16="http://schemas.microsoft.com/office/drawing/2014/main" id="{07F9FFD5-F570-8C13-4FF3-B2EB359F380D}"/>
              </a:ext>
            </a:extLst>
          </p:cNvPr>
          <p:cNvSpPr txBox="1"/>
          <p:nvPr/>
        </p:nvSpPr>
        <p:spPr>
          <a:xfrm>
            <a:off x="3549771" y="5567622"/>
            <a:ext cx="8854129" cy="497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es-ES" sz="2900" b="1" u="sng"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El centro de investigación y desarrollo</a:t>
            </a:r>
            <a:endParaRPr lang="it-IT" sz="2900" b="1" u="sng"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D6FBFF53-E446-A2DB-0A16-E67AE3239D0D}"/>
              </a:ext>
            </a:extLst>
          </p:cNvPr>
          <p:cNvSpPr txBox="1"/>
          <p:nvPr/>
        </p:nvSpPr>
        <p:spPr>
          <a:xfrm>
            <a:off x="457596" y="5821568"/>
            <a:ext cx="11142307" cy="2821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fontAlgn="base" hangingPunct="0"/>
            <a:r>
              <a:rPr lang="es-ES" sz="1500" b="1" kern="0" dirty="0">
                <a:solidFill>
                  <a:srgbClr val="FFFFFF"/>
                </a:solidFill>
                <a:latin typeface="Suisse Intl Web"/>
                <a:sym typeface="Helvetica Neue Light"/>
              </a:rPr>
              <a:t>DR Groupe en el Salón del Automóvil de Turín: veintisiete modelos expuestos con 12 vistas premias absolutas de las 5 marcas</a:t>
            </a:r>
          </a:p>
        </p:txBody>
      </p:sp>
      <p:pic>
        <p:nvPicPr>
          <p:cNvPr id="2" name="Multimedia1">
            <a:hlinkClick r:id="" action="ppaction://media"/>
            <a:extLst>
              <a:ext uri="{FF2B5EF4-FFF2-40B4-BE49-F238E27FC236}">
                <a16:creationId xmlns:a16="http://schemas.microsoft.com/office/drawing/2014/main" id="{3CB6DFCD-E65C-1555-A45C-7923802F02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38657" y="754316"/>
            <a:ext cx="7314687" cy="4114511"/>
          </a:xfrm>
          <a:prstGeom prst="rect">
            <a:avLst/>
          </a:prstGeom>
        </p:spPr>
      </p:pic>
    </p:spTree>
    <p:extLst>
      <p:ext uri="{BB962C8B-B14F-4D97-AF65-F5344CB8AC3E}">
        <p14:creationId xmlns:p14="http://schemas.microsoft.com/office/powerpoint/2010/main" val="41905785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D06F1BB-1E29-127B-930C-05E0B1865BF8}"/>
              </a:ext>
            </a:extLst>
          </p:cNvPr>
          <p:cNvSpPr txBox="1"/>
          <p:nvPr/>
        </p:nvSpPr>
        <p:spPr>
          <a:xfrm>
            <a:off x="1616464" y="2844266"/>
            <a:ext cx="9600526"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12731" hangingPunct="0"/>
            <a:r>
              <a:rPr lang="it-IT" sz="4800" b="1" dirty="0">
                <a:solidFill>
                  <a:srgbClr val="FFFFFF"/>
                </a:solidFill>
                <a:latin typeface="Calibri" panose="020F0502020204030204"/>
                <a:sym typeface="Helvetica Neue Light"/>
              </a:rPr>
              <a:t>¡Muchas gracias por la </a:t>
            </a:r>
            <a:r>
              <a:rPr lang="it-IT" sz="4800" b="1" dirty="0" err="1">
                <a:solidFill>
                  <a:srgbClr val="FFFFFF"/>
                </a:solidFill>
                <a:latin typeface="Calibri" panose="020F0502020204030204"/>
                <a:sym typeface="Helvetica Neue Light"/>
              </a:rPr>
              <a:t>atención</a:t>
            </a:r>
            <a:r>
              <a:rPr lang="it-IT" sz="4800" b="1" dirty="0">
                <a:solidFill>
                  <a:srgbClr val="FFFFFF"/>
                </a:solidFill>
                <a:latin typeface="Calibri" panose="020F0502020204030204"/>
                <a:sym typeface="Helvetica Neue Light"/>
              </a:rPr>
              <a:t>!</a:t>
            </a:r>
          </a:p>
        </p:txBody>
      </p:sp>
    </p:spTree>
    <p:extLst>
      <p:ext uri="{BB962C8B-B14F-4D97-AF65-F5344CB8AC3E}">
        <p14:creationId xmlns:p14="http://schemas.microsoft.com/office/powerpoint/2010/main" val="79501341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4" name="logo dr automobiles groupe argento.png" descr="logo dr automobiles groupe argento.png"/>
          <p:cNvPicPr>
            <a:picLocks noChangeAspect="1"/>
          </p:cNvPicPr>
          <p:nvPr/>
        </p:nvPicPr>
        <p:blipFill>
          <a:blip r:embed="rId4"/>
          <a:stretch>
            <a:fillRect/>
          </a:stretch>
        </p:blipFill>
        <p:spPr>
          <a:xfrm>
            <a:off x="4762843" y="260272"/>
            <a:ext cx="2255375" cy="1803087"/>
          </a:xfrm>
          <a:prstGeom prst="rect">
            <a:avLst/>
          </a:prstGeom>
          <a:ln w="12700">
            <a:miter lim="400000"/>
          </a:ln>
        </p:spPr>
      </p:pic>
      <p:pic>
        <p:nvPicPr>
          <p:cNvPr id="175" name="LOGO EVO_2020.png"/>
          <p:cNvPicPr>
            <a:picLocks noChangeAspect="1"/>
          </p:cNvPicPr>
          <p:nvPr/>
        </p:nvPicPr>
        <p:blipFill>
          <a:blip r:embed="rId5">
            <a:extLst>
              <a:ext uri="{28A0092B-C50C-407E-A947-70E740481C1C}">
                <a14:useLocalDpi xmlns:a14="http://schemas.microsoft.com/office/drawing/2010/main" val="0"/>
              </a:ext>
            </a:extLst>
          </a:blip>
          <a:srcRect/>
          <a:stretch/>
        </p:blipFill>
        <p:spPr>
          <a:xfrm>
            <a:off x="738096" y="2371248"/>
            <a:ext cx="2115536" cy="374905"/>
          </a:xfrm>
          <a:prstGeom prst="rect">
            <a:avLst/>
          </a:prstGeom>
          <a:ln w="12700">
            <a:miter lim="400000"/>
          </a:ln>
        </p:spPr>
      </p:pic>
      <p:pic>
        <p:nvPicPr>
          <p:cNvPr id="176" name="LOGO DR.png"/>
          <p:cNvPicPr>
            <a:picLocks noChangeAspect="1"/>
          </p:cNvPicPr>
          <p:nvPr/>
        </p:nvPicPr>
        <p:blipFill>
          <a:blip r:embed="rId6">
            <a:extLst>
              <a:ext uri="{28A0092B-C50C-407E-A947-70E740481C1C}">
                <a14:useLocalDpi xmlns:a14="http://schemas.microsoft.com/office/drawing/2010/main" val="0"/>
              </a:ext>
            </a:extLst>
          </a:blip>
          <a:srcRect/>
          <a:stretch/>
        </p:blipFill>
        <p:spPr>
          <a:xfrm>
            <a:off x="2468174" y="3919842"/>
            <a:ext cx="1124325" cy="1400798"/>
          </a:xfrm>
          <a:prstGeom prst="rect">
            <a:avLst/>
          </a:prstGeom>
          <a:ln w="12700">
            <a:miter lim="400000"/>
          </a:ln>
        </p:spPr>
      </p:pic>
      <p:pic>
        <p:nvPicPr>
          <p:cNvPr id="178" name="logo sportequipe.png" descr="logo sportequipe.png"/>
          <p:cNvPicPr>
            <a:picLocks noChangeAspect="1"/>
          </p:cNvPicPr>
          <p:nvPr/>
        </p:nvPicPr>
        <p:blipFill>
          <a:blip r:embed="rId7"/>
          <a:stretch>
            <a:fillRect/>
          </a:stretch>
        </p:blipFill>
        <p:spPr>
          <a:xfrm>
            <a:off x="4825043" y="4116942"/>
            <a:ext cx="2263854" cy="1201046"/>
          </a:xfrm>
          <a:prstGeom prst="rect">
            <a:avLst/>
          </a:prstGeom>
          <a:ln w="12700">
            <a:miter lim="400000"/>
          </a:ln>
        </p:spPr>
      </p:pic>
      <p:sp>
        <p:nvSpPr>
          <p:cNvPr id="4" name="Avventura e libertà, i valori ispiratori del nuovo brand di DR Automobiles Groupe.…">
            <a:extLst>
              <a:ext uri="{FF2B5EF4-FFF2-40B4-BE49-F238E27FC236}">
                <a16:creationId xmlns:a16="http://schemas.microsoft.com/office/drawing/2014/main" id="{2DC92110-77DE-4AA5-AD4B-DA688E37CC37}"/>
              </a:ext>
            </a:extLst>
          </p:cNvPr>
          <p:cNvSpPr txBox="1"/>
          <p:nvPr/>
        </p:nvSpPr>
        <p:spPr>
          <a:xfrm>
            <a:off x="1330194" y="2853852"/>
            <a:ext cx="931341" cy="482179"/>
          </a:xfrm>
          <a:prstGeom prst="rect">
            <a:avLst/>
          </a:prstGeom>
          <a:ln w="25400">
            <a:noFill/>
            <a:miter lim="400000"/>
          </a:ln>
          <a:effectLst>
            <a:outerShdw blurRad="25400" dist="38100" dir="2700000" rotWithShape="0">
              <a:srgbClr val="000000">
                <a:alpha val="6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8" tIns="25398" rIns="25398" bIns="25398" anchor="ctr">
            <a:spAutoFit/>
          </a:bodyPr>
          <a:lstStyle/>
          <a:p>
            <a:pPr algn="ctr" defTabSz="412731" hangingPunct="0">
              <a:defRPr sz="4000" b="1">
                <a:solidFill>
                  <a:srgbClr val="FFFFFF"/>
                </a:solidFill>
                <a:latin typeface="+mj-lt"/>
                <a:ea typeface="+mj-ea"/>
                <a:cs typeface="+mj-cs"/>
                <a:sym typeface="Helvetica Neue"/>
              </a:defRPr>
            </a:pPr>
            <a:r>
              <a:rPr lang="it-IT" sz="1400" b="1" kern="0" dirty="0">
                <a:solidFill>
                  <a:srgbClr val="FFFFFF"/>
                </a:solidFill>
                <a:effectLst>
                  <a:outerShdw blurRad="50800" dist="38100" dir="5400000" rotWithShape="0">
                    <a:srgbClr val="000000"/>
                  </a:outerShdw>
                </a:effectLst>
                <a:latin typeface="Helvetica Neue"/>
                <a:sym typeface="Helvetica Neue"/>
              </a:rPr>
              <a:t>7 modelos</a:t>
            </a:r>
            <a:endParaRPr sz="1400" b="1" kern="0" dirty="0">
              <a:solidFill>
                <a:srgbClr val="FFFFFF"/>
              </a:solidFill>
              <a:effectLst>
                <a:outerShdw blurRad="50800" dist="38100" dir="5400000" rotWithShape="0">
                  <a:srgbClr val="000000"/>
                </a:outerShdw>
              </a:effectLst>
              <a:latin typeface="Helvetica Neue"/>
              <a:sym typeface="Helvetica Neue"/>
            </a:endParaRPr>
          </a:p>
          <a:p>
            <a:pPr algn="just" defTabSz="412731" hangingPunct="0">
              <a:defRPr sz="4000" b="1">
                <a:solidFill>
                  <a:srgbClr val="FFFFFF"/>
                </a:solidFill>
                <a:latin typeface="+mj-lt"/>
                <a:ea typeface="+mj-ea"/>
                <a:cs typeface="+mj-cs"/>
                <a:sym typeface="Helvetica Neue"/>
              </a:defRPr>
            </a:pPr>
            <a:endParaRPr sz="1400" b="1" kern="0" dirty="0">
              <a:solidFill>
                <a:srgbClr val="FFFFFF"/>
              </a:solidFill>
              <a:effectLst>
                <a:outerShdw blurRad="50800" dist="38100" dir="5400000" rotWithShape="0">
                  <a:srgbClr val="000000"/>
                </a:outerShdw>
              </a:effectLst>
              <a:latin typeface="Helvetica Neue"/>
              <a:sym typeface="Helvetica Neue"/>
            </a:endParaRPr>
          </a:p>
        </p:txBody>
      </p:sp>
      <p:sp>
        <p:nvSpPr>
          <p:cNvPr id="5" name="Avventura e libertà, i valori ispiratori del nuovo brand di DR Automobiles Groupe.…">
            <a:extLst>
              <a:ext uri="{FF2B5EF4-FFF2-40B4-BE49-F238E27FC236}">
                <a16:creationId xmlns:a16="http://schemas.microsoft.com/office/drawing/2014/main" id="{604345AF-BA3F-92BC-A97D-E793ADEDB772}"/>
              </a:ext>
            </a:extLst>
          </p:cNvPr>
          <p:cNvSpPr txBox="1"/>
          <p:nvPr/>
        </p:nvSpPr>
        <p:spPr>
          <a:xfrm>
            <a:off x="2564665" y="5320617"/>
            <a:ext cx="931341" cy="697623"/>
          </a:xfrm>
          <a:prstGeom prst="rect">
            <a:avLst/>
          </a:prstGeom>
          <a:ln w="25400">
            <a:noFill/>
            <a:miter lim="400000"/>
          </a:ln>
          <a:effectLst>
            <a:outerShdw blurRad="25400" dist="38100" dir="2700000" rotWithShape="0">
              <a:srgbClr val="000000">
                <a:alpha val="6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8" tIns="25398" rIns="25398" bIns="25398" anchor="ctr">
            <a:spAutoFit/>
          </a:bodyPr>
          <a:lstStyle/>
          <a:p>
            <a:pPr algn="just" defTabSz="412731" hangingPunct="0">
              <a:defRPr sz="4000" b="1">
                <a:solidFill>
                  <a:srgbClr val="FFFFFF"/>
                </a:solidFill>
                <a:latin typeface="+mj-lt"/>
                <a:ea typeface="+mj-ea"/>
                <a:cs typeface="+mj-cs"/>
                <a:sym typeface="Helvetica Neue"/>
              </a:defRPr>
            </a:pPr>
            <a:endParaRPr lang="it-IT" sz="1400" b="1" kern="0" dirty="0">
              <a:solidFill>
                <a:srgbClr val="FFFFFF"/>
              </a:solidFill>
              <a:effectLst>
                <a:outerShdw blurRad="50800" dist="38100" dir="5400000" rotWithShape="0">
                  <a:srgbClr val="000000"/>
                </a:outerShdw>
              </a:effectLst>
              <a:latin typeface="Helvetica Neue"/>
              <a:sym typeface="Helvetica Neue"/>
            </a:endParaRPr>
          </a:p>
          <a:p>
            <a:pPr algn="just" defTabSz="412731" hangingPunct="0">
              <a:defRPr sz="4000" b="1">
                <a:solidFill>
                  <a:srgbClr val="FFFFFF"/>
                </a:solidFill>
                <a:latin typeface="+mj-lt"/>
                <a:ea typeface="+mj-ea"/>
                <a:cs typeface="+mj-cs"/>
                <a:sym typeface="Helvetica Neue"/>
              </a:defRPr>
            </a:pPr>
            <a:r>
              <a:rPr lang="it-IT" sz="1400" b="1" kern="0" dirty="0">
                <a:solidFill>
                  <a:srgbClr val="FFFFFF"/>
                </a:solidFill>
                <a:effectLst>
                  <a:outerShdw blurRad="50800" dist="38100" dir="5400000" rotWithShape="0">
                    <a:srgbClr val="000000"/>
                  </a:outerShdw>
                </a:effectLst>
                <a:latin typeface="Helvetica Neue"/>
                <a:sym typeface="Helvetica Neue"/>
              </a:rPr>
              <a:t>8 </a:t>
            </a:r>
            <a:r>
              <a:rPr lang="it-IT" sz="1400" b="1" kern="0" dirty="0" err="1">
                <a:solidFill>
                  <a:srgbClr val="FFFFFF"/>
                </a:solidFill>
                <a:effectLst>
                  <a:outerShdw blurRad="50800" dist="38100" dir="5400000" rotWithShape="0">
                    <a:srgbClr val="000000"/>
                  </a:outerShdw>
                </a:effectLst>
                <a:latin typeface="Helvetica Neue"/>
                <a:sym typeface="Helvetica Neue"/>
              </a:rPr>
              <a:t>modelos</a:t>
            </a:r>
            <a:endParaRPr sz="1400" b="1" kern="0" dirty="0">
              <a:solidFill>
                <a:srgbClr val="FFFFFF"/>
              </a:solidFill>
              <a:effectLst>
                <a:outerShdw blurRad="50800" dist="38100" dir="5400000" rotWithShape="0">
                  <a:srgbClr val="000000"/>
                </a:outerShdw>
              </a:effectLst>
              <a:latin typeface="Helvetica Neue"/>
              <a:sym typeface="Helvetica Neue"/>
            </a:endParaRPr>
          </a:p>
          <a:p>
            <a:pPr algn="just" defTabSz="412731" hangingPunct="0">
              <a:defRPr sz="4000" b="1">
                <a:solidFill>
                  <a:srgbClr val="FFFFFF"/>
                </a:solidFill>
                <a:latin typeface="+mj-lt"/>
                <a:ea typeface="+mj-ea"/>
                <a:cs typeface="+mj-cs"/>
                <a:sym typeface="Helvetica Neue"/>
              </a:defRPr>
            </a:pPr>
            <a:endParaRPr sz="1400" b="1" kern="0" dirty="0">
              <a:solidFill>
                <a:srgbClr val="FFFFFF"/>
              </a:solidFill>
              <a:effectLst>
                <a:outerShdw blurRad="50800" dist="38100" dir="5400000" rotWithShape="0">
                  <a:srgbClr val="000000"/>
                </a:outerShdw>
              </a:effectLst>
              <a:latin typeface="Helvetica Neue"/>
              <a:sym typeface="Helvetica Neue"/>
            </a:endParaRPr>
          </a:p>
        </p:txBody>
      </p:sp>
      <p:sp>
        <p:nvSpPr>
          <p:cNvPr id="6" name="Avventura e libertà, i valori ispiratori del nuovo brand di DR Automobiles Groupe.…">
            <a:extLst>
              <a:ext uri="{FF2B5EF4-FFF2-40B4-BE49-F238E27FC236}">
                <a16:creationId xmlns:a16="http://schemas.microsoft.com/office/drawing/2014/main" id="{801A9AE7-7A9B-7017-FDCF-65DBF2F9191A}"/>
              </a:ext>
            </a:extLst>
          </p:cNvPr>
          <p:cNvSpPr txBox="1"/>
          <p:nvPr/>
        </p:nvSpPr>
        <p:spPr>
          <a:xfrm>
            <a:off x="5428674" y="5382607"/>
            <a:ext cx="931341" cy="697623"/>
          </a:xfrm>
          <a:prstGeom prst="rect">
            <a:avLst/>
          </a:prstGeom>
          <a:noFill/>
          <a:ln w="25400">
            <a:noFill/>
            <a:miter lim="400000"/>
          </a:ln>
          <a:effectLst>
            <a:outerShdw blurRad="25400" dist="38100" dir="2700000" rotWithShape="0">
              <a:srgbClr val="000000">
                <a:alpha val="6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8" tIns="25398" rIns="25398" bIns="25398" anchor="ctr">
            <a:spAutoFit/>
          </a:bodyPr>
          <a:lstStyle/>
          <a:p>
            <a:pPr algn="just" defTabSz="412731" hangingPunct="0">
              <a:defRPr sz="4000" b="1">
                <a:solidFill>
                  <a:srgbClr val="FFFFFF"/>
                </a:solidFill>
                <a:latin typeface="+mj-lt"/>
                <a:ea typeface="+mj-ea"/>
                <a:cs typeface="+mj-cs"/>
                <a:sym typeface="Helvetica Neue"/>
              </a:defRPr>
            </a:pPr>
            <a:endParaRPr lang="it-IT" sz="1400" b="1" kern="0" dirty="0">
              <a:solidFill>
                <a:srgbClr val="FFFFFF"/>
              </a:solidFill>
              <a:effectLst>
                <a:outerShdw blurRad="50800" dist="38100" dir="5400000" rotWithShape="0">
                  <a:srgbClr val="000000"/>
                </a:outerShdw>
              </a:effectLst>
              <a:latin typeface="Helvetica Neue"/>
              <a:sym typeface="Helvetica Neue"/>
            </a:endParaRPr>
          </a:p>
          <a:p>
            <a:pPr algn="just" defTabSz="412731" hangingPunct="0">
              <a:defRPr sz="4000" b="1">
                <a:solidFill>
                  <a:srgbClr val="FFFFFF"/>
                </a:solidFill>
                <a:latin typeface="+mj-lt"/>
                <a:ea typeface="+mj-ea"/>
                <a:cs typeface="+mj-cs"/>
                <a:sym typeface="Helvetica Neue"/>
              </a:defRPr>
            </a:pPr>
            <a:r>
              <a:rPr lang="it-IT" sz="1400" b="1" kern="0" dirty="0">
                <a:solidFill>
                  <a:srgbClr val="FFFFFF"/>
                </a:solidFill>
                <a:effectLst>
                  <a:outerShdw blurRad="50800" dist="38100" dir="5400000" rotWithShape="0">
                    <a:srgbClr val="000000"/>
                  </a:outerShdw>
                </a:effectLst>
                <a:latin typeface="Helvetica Neue"/>
                <a:sym typeface="Helvetica Neue"/>
              </a:rPr>
              <a:t>4 modelos</a:t>
            </a:r>
            <a:endParaRPr sz="1400" b="1" kern="0" dirty="0">
              <a:solidFill>
                <a:srgbClr val="FFFFFF"/>
              </a:solidFill>
              <a:effectLst>
                <a:outerShdw blurRad="50800" dist="38100" dir="5400000" rotWithShape="0">
                  <a:srgbClr val="000000"/>
                </a:outerShdw>
              </a:effectLst>
              <a:latin typeface="Helvetica Neue"/>
              <a:sym typeface="Helvetica Neue"/>
            </a:endParaRPr>
          </a:p>
          <a:p>
            <a:pPr algn="just" defTabSz="412731" hangingPunct="0">
              <a:defRPr sz="4000" b="1">
                <a:solidFill>
                  <a:srgbClr val="FFFFFF"/>
                </a:solidFill>
                <a:latin typeface="+mj-lt"/>
                <a:ea typeface="+mj-ea"/>
                <a:cs typeface="+mj-cs"/>
                <a:sym typeface="Helvetica Neue"/>
              </a:defRPr>
            </a:pPr>
            <a:endParaRPr sz="1400" b="1" kern="0" dirty="0">
              <a:solidFill>
                <a:srgbClr val="FFFFFF"/>
              </a:solidFill>
              <a:effectLst>
                <a:outerShdw blurRad="50800" dist="38100" dir="5400000" rotWithShape="0">
                  <a:srgbClr val="000000"/>
                </a:outerShdw>
              </a:effectLst>
              <a:latin typeface="Helvetica Neue"/>
              <a:sym typeface="Helvetica Neue"/>
            </a:endParaRPr>
          </a:p>
        </p:txBody>
      </p:sp>
      <p:sp>
        <p:nvSpPr>
          <p:cNvPr id="7" name="Avventura e libertà, i valori ispiratori del nuovo brand di DR Automobiles Groupe.…">
            <a:extLst>
              <a:ext uri="{FF2B5EF4-FFF2-40B4-BE49-F238E27FC236}">
                <a16:creationId xmlns:a16="http://schemas.microsoft.com/office/drawing/2014/main" id="{5A7B1512-175C-BA4E-8E0C-4650C6801CC4}"/>
              </a:ext>
            </a:extLst>
          </p:cNvPr>
          <p:cNvSpPr txBox="1"/>
          <p:nvPr/>
        </p:nvSpPr>
        <p:spPr>
          <a:xfrm>
            <a:off x="8469803" y="5382607"/>
            <a:ext cx="931341" cy="697623"/>
          </a:xfrm>
          <a:prstGeom prst="rect">
            <a:avLst/>
          </a:prstGeom>
          <a:ln w="25400">
            <a:noFill/>
            <a:miter lim="400000"/>
          </a:ln>
          <a:effectLst>
            <a:outerShdw blurRad="25400" dist="38100" dir="2700000" rotWithShape="0">
              <a:srgbClr val="000000">
                <a:alpha val="6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8" tIns="25398" rIns="25398" bIns="25398" anchor="ctr">
            <a:spAutoFit/>
          </a:bodyPr>
          <a:lstStyle/>
          <a:p>
            <a:pPr algn="just" defTabSz="412731" hangingPunct="0">
              <a:defRPr sz="4000" b="1">
                <a:solidFill>
                  <a:srgbClr val="FFFFFF"/>
                </a:solidFill>
                <a:latin typeface="+mj-lt"/>
                <a:ea typeface="+mj-ea"/>
                <a:cs typeface="+mj-cs"/>
                <a:sym typeface="Helvetica Neue"/>
              </a:defRPr>
            </a:pPr>
            <a:endParaRPr lang="it-IT" sz="1400" b="1" kern="0" dirty="0">
              <a:solidFill>
                <a:srgbClr val="FFFFFF"/>
              </a:solidFill>
              <a:effectLst>
                <a:outerShdw blurRad="50800" dist="38100" dir="5400000" rotWithShape="0">
                  <a:srgbClr val="000000"/>
                </a:outerShdw>
              </a:effectLst>
              <a:latin typeface="Helvetica Neue"/>
              <a:sym typeface="Helvetica Neue"/>
            </a:endParaRPr>
          </a:p>
          <a:p>
            <a:pPr algn="just" defTabSz="412731" hangingPunct="0">
              <a:defRPr sz="4000" b="1">
                <a:solidFill>
                  <a:srgbClr val="FFFFFF"/>
                </a:solidFill>
                <a:latin typeface="+mj-lt"/>
                <a:ea typeface="+mj-ea"/>
                <a:cs typeface="+mj-cs"/>
                <a:sym typeface="Helvetica Neue"/>
              </a:defRPr>
            </a:pPr>
            <a:r>
              <a:rPr lang="it-IT" sz="1400" b="1" kern="0" dirty="0">
                <a:solidFill>
                  <a:srgbClr val="FFFFFF"/>
                </a:solidFill>
                <a:effectLst>
                  <a:outerShdw blurRad="50800" dist="38100" dir="5400000" rotWithShape="0">
                    <a:srgbClr val="000000"/>
                  </a:outerShdw>
                </a:effectLst>
                <a:latin typeface="Helvetica Neue"/>
                <a:sym typeface="Helvetica Neue"/>
              </a:rPr>
              <a:t>3 </a:t>
            </a:r>
            <a:r>
              <a:rPr lang="it-IT" sz="1400" b="1" kern="0" dirty="0" err="1">
                <a:solidFill>
                  <a:srgbClr val="FFFFFF"/>
                </a:solidFill>
                <a:effectLst>
                  <a:outerShdw blurRad="50800" dist="38100" dir="5400000" rotWithShape="0">
                    <a:srgbClr val="000000"/>
                  </a:outerShdw>
                </a:effectLst>
                <a:latin typeface="Helvetica Neue"/>
                <a:sym typeface="Helvetica Neue"/>
              </a:rPr>
              <a:t>modelos</a:t>
            </a:r>
            <a:endParaRPr sz="1400" b="1" kern="0" dirty="0">
              <a:solidFill>
                <a:srgbClr val="FFFFFF"/>
              </a:solidFill>
              <a:effectLst>
                <a:outerShdw blurRad="50800" dist="38100" dir="5400000" rotWithShape="0">
                  <a:srgbClr val="000000"/>
                </a:outerShdw>
              </a:effectLst>
              <a:latin typeface="Helvetica Neue"/>
              <a:sym typeface="Helvetica Neue"/>
            </a:endParaRPr>
          </a:p>
          <a:p>
            <a:pPr algn="just" defTabSz="412731" hangingPunct="0">
              <a:defRPr sz="4000" b="1">
                <a:solidFill>
                  <a:srgbClr val="FFFFFF"/>
                </a:solidFill>
                <a:latin typeface="+mj-lt"/>
                <a:ea typeface="+mj-ea"/>
                <a:cs typeface="+mj-cs"/>
                <a:sym typeface="Helvetica Neue"/>
              </a:defRPr>
            </a:pPr>
            <a:endParaRPr sz="1400" b="1" kern="0" dirty="0">
              <a:solidFill>
                <a:srgbClr val="FFFFFF"/>
              </a:solidFill>
              <a:effectLst>
                <a:outerShdw blurRad="50800" dist="38100" dir="5400000" rotWithShape="0">
                  <a:srgbClr val="000000"/>
                </a:outerShdw>
              </a:effectLst>
              <a:latin typeface="Helvetica Neue"/>
              <a:sym typeface="Helvetica Neue"/>
            </a:endParaRPr>
          </a:p>
        </p:txBody>
      </p:sp>
      <p:pic>
        <p:nvPicPr>
          <p:cNvPr id="3" name="Immagine 2">
            <a:extLst>
              <a:ext uri="{FF2B5EF4-FFF2-40B4-BE49-F238E27FC236}">
                <a16:creationId xmlns:a16="http://schemas.microsoft.com/office/drawing/2014/main" id="{3CE0F245-0AB3-056D-5298-F6B6BC35B1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52037" y="2262317"/>
            <a:ext cx="2060154" cy="566615"/>
          </a:xfrm>
          <a:prstGeom prst="rect">
            <a:avLst/>
          </a:prstGeom>
        </p:spPr>
      </p:pic>
      <p:sp>
        <p:nvSpPr>
          <p:cNvPr id="16" name="CasellaDiTesto 15">
            <a:extLst>
              <a:ext uri="{FF2B5EF4-FFF2-40B4-BE49-F238E27FC236}">
                <a16:creationId xmlns:a16="http://schemas.microsoft.com/office/drawing/2014/main" id="{220A5D2A-E00A-04BF-9BD2-1051BFA7FCD5}"/>
              </a:ext>
            </a:extLst>
          </p:cNvPr>
          <p:cNvSpPr txBox="1"/>
          <p:nvPr/>
        </p:nvSpPr>
        <p:spPr>
          <a:xfrm>
            <a:off x="9042778" y="3081867"/>
            <a:ext cx="206941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12731" hangingPunct="0">
              <a:defRPr sz="4000" b="1">
                <a:solidFill>
                  <a:srgbClr val="FFFFFF"/>
                </a:solidFill>
                <a:latin typeface="+mj-lt"/>
                <a:ea typeface="+mj-ea"/>
                <a:cs typeface="+mj-cs"/>
                <a:sym typeface="Helvetica Neue"/>
              </a:defRPr>
            </a:pPr>
            <a:r>
              <a:rPr lang="it-IT" sz="1400" b="1" kern="0" dirty="0">
                <a:solidFill>
                  <a:srgbClr val="FFFFFF"/>
                </a:solidFill>
                <a:effectLst>
                  <a:outerShdw blurRad="50800" dist="38100" dir="5400000" rotWithShape="0">
                    <a:srgbClr val="000000"/>
                  </a:outerShdw>
                </a:effectLst>
                <a:latin typeface="Helvetica Neue"/>
                <a:ea typeface="+mj-ea"/>
                <a:cs typeface="+mj-cs"/>
                <a:sym typeface="Helvetica Neue"/>
              </a:rPr>
              <a:t>3 modelos</a:t>
            </a:r>
          </a:p>
        </p:txBody>
      </p:sp>
      <p:pic>
        <p:nvPicPr>
          <p:cNvPr id="8" name="Immagine 7">
            <a:extLst>
              <a:ext uri="{FF2B5EF4-FFF2-40B4-BE49-F238E27FC236}">
                <a16:creationId xmlns:a16="http://schemas.microsoft.com/office/drawing/2014/main" id="{D6E8D01D-1F20-2ADA-5751-8F48622F20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57858" y="3919841"/>
            <a:ext cx="1043286" cy="1400798"/>
          </a:xfrm>
          <a:prstGeom prst="rect">
            <a:avLst/>
          </a:prstGeom>
        </p:spPr>
      </p:pic>
      <p:sp>
        <p:nvSpPr>
          <p:cNvPr id="9" name="CasellaDiTesto 8">
            <a:extLst>
              <a:ext uri="{FF2B5EF4-FFF2-40B4-BE49-F238E27FC236}">
                <a16:creationId xmlns:a16="http://schemas.microsoft.com/office/drawing/2014/main" id="{3CE0EE7F-06C4-132B-ACF7-C42FED0A5509}"/>
              </a:ext>
            </a:extLst>
          </p:cNvPr>
          <p:cNvSpPr txBox="1"/>
          <p:nvPr/>
        </p:nvSpPr>
        <p:spPr>
          <a:xfrm>
            <a:off x="3592498" y="2577893"/>
            <a:ext cx="4701662" cy="5591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3300" b="1"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Un grupo en </a:t>
            </a:r>
            <a:r>
              <a:rPr lang="it-IT" sz="3300" b="1" kern="0" dirty="0" err="1">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crecimiento</a:t>
            </a:r>
            <a:endParaRPr lang="it-IT" sz="3300" b="1"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Immatricolato 2022"/>
          <p:cNvSpPr txBox="1"/>
          <p:nvPr/>
        </p:nvSpPr>
        <p:spPr>
          <a:xfrm>
            <a:off x="582862" y="1700559"/>
            <a:ext cx="11026270" cy="17904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398" tIns="25398" rIns="25398" bIns="25398" anchor="ctr">
            <a:normAutofit/>
          </a:bodyPr>
          <a:lstStyle/>
          <a:p>
            <a:pPr algn="just" defTabSz="412731" hangingPunct="0">
              <a:lnSpc>
                <a:spcPct val="107000"/>
              </a:lnSpc>
              <a:spcAft>
                <a:spcPts val="400"/>
              </a:spcAft>
            </a:pPr>
            <a:endParaRPr lang="it-IT" sz="1600" b="1" kern="100" dirty="0">
              <a:solidFill>
                <a:srgbClr val="FFFFFF"/>
              </a:solidFill>
              <a:latin typeface="Calibri" panose="020F0502020204030204" pitchFamily="34" charset="0"/>
              <a:ea typeface="Calibri" panose="020F0502020204030204" pitchFamily="34" charset="0"/>
              <a:cs typeface="Times New Roman" panose="02020603050405020304" pitchFamily="18" charset="0"/>
              <a:sym typeface="Helvetica Neue Light"/>
            </a:endParaRPr>
          </a:p>
          <a:p>
            <a:pPr algn="just" defTabSz="412731" hangingPunct="0">
              <a:lnSpc>
                <a:spcPct val="107000"/>
              </a:lnSpc>
              <a:spcAft>
                <a:spcPts val="400"/>
              </a:spcAft>
            </a:pPr>
            <a:endParaRPr lang="es-ES" sz="1600" b="1" kern="100" dirty="0">
              <a:solidFill>
                <a:srgbClr val="FFFFFF"/>
              </a:solidFill>
              <a:latin typeface="Calibri" panose="020F0502020204030204" pitchFamily="34" charset="0"/>
              <a:ea typeface="Calibri" panose="020F0502020204030204" pitchFamily="34" charset="0"/>
              <a:cs typeface="Times New Roman" panose="02020603050405020304" pitchFamily="18" charset="0"/>
              <a:sym typeface="Helvetica Neue Light"/>
            </a:endParaRPr>
          </a:p>
          <a:p>
            <a:pPr algn="just" defTabSz="165092" hangingPunct="0">
              <a:spcBef>
                <a:spcPts val="1000"/>
              </a:spcBef>
              <a:defRPr sz="2800" b="1">
                <a:solidFill>
                  <a:srgbClr val="FFFFFF"/>
                </a:solidFill>
                <a:effectLst>
                  <a:outerShdw blurRad="20320" dist="15240" dir="5400000" rotWithShape="0">
                    <a:srgbClr val="000000"/>
                  </a:outerShdw>
                </a:effectLst>
                <a:latin typeface="+mj-lt"/>
                <a:ea typeface="+mj-ea"/>
                <a:cs typeface="+mj-cs"/>
                <a:sym typeface="Helvetica Neue"/>
              </a:defRPr>
            </a:pPr>
            <a:endParaRPr sz="240" b="1" kern="0" dirty="0">
              <a:solidFill>
                <a:srgbClr val="000000"/>
              </a:solidFill>
              <a:effectLst>
                <a:outerShdw blurRad="20320" dist="15240" dir="5400000" rotWithShape="0">
                  <a:srgbClr val="000000"/>
                </a:outerShdw>
              </a:effectLst>
              <a:latin typeface="Times Roman"/>
              <a:ea typeface="Times Roman"/>
              <a:cs typeface="Times Roman"/>
              <a:sym typeface="Times Roman"/>
            </a:endParaRPr>
          </a:p>
        </p:txBody>
      </p:sp>
      <p:sp>
        <p:nvSpPr>
          <p:cNvPr id="4" name="CasellaDiTesto 3">
            <a:extLst>
              <a:ext uri="{FF2B5EF4-FFF2-40B4-BE49-F238E27FC236}">
                <a16:creationId xmlns:a16="http://schemas.microsoft.com/office/drawing/2014/main" id="{CB1F242C-8DBE-3D5B-E576-2AC0B304F445}"/>
              </a:ext>
            </a:extLst>
          </p:cNvPr>
          <p:cNvSpPr txBox="1"/>
          <p:nvPr/>
        </p:nvSpPr>
        <p:spPr>
          <a:xfrm>
            <a:off x="3249989" y="5473604"/>
            <a:ext cx="5392715" cy="497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2900" b="1" u="sng"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La marca </a:t>
            </a:r>
            <a:r>
              <a:rPr lang="it-IT" sz="2900" b="1" u="sng" kern="0" dirty="0" err="1">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histórica</a:t>
            </a:r>
            <a:endParaRPr lang="it-IT" sz="2900" b="1" u="sng"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endParaRPr>
          </a:p>
        </p:txBody>
      </p:sp>
      <p:pic>
        <p:nvPicPr>
          <p:cNvPr id="3" name="Immagine 2">
            <a:extLst>
              <a:ext uri="{FF2B5EF4-FFF2-40B4-BE49-F238E27FC236}">
                <a16:creationId xmlns:a16="http://schemas.microsoft.com/office/drawing/2014/main" id="{5F991DBD-B879-D5C5-575A-01220EBA3A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3772" y="103199"/>
            <a:ext cx="4985148" cy="4985148"/>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429A2-F292-F084-72FA-0A7FF9CBEA2B}"/>
            </a:ext>
          </a:extLst>
        </p:cNvPr>
        <p:cNvGrpSpPr/>
        <p:nvPr/>
      </p:nvGrpSpPr>
      <p:grpSpPr>
        <a:xfrm>
          <a:off x="0" y="0"/>
          <a:ext cx="0" cy="0"/>
          <a:chOff x="0" y="0"/>
          <a:chExt cx="0" cy="0"/>
        </a:xfrm>
      </p:grpSpPr>
      <p:sp>
        <p:nvSpPr>
          <p:cNvPr id="137" name="Immatricolato 2022">
            <a:extLst>
              <a:ext uri="{FF2B5EF4-FFF2-40B4-BE49-F238E27FC236}">
                <a16:creationId xmlns:a16="http://schemas.microsoft.com/office/drawing/2014/main" id="{F825FE51-A97A-56D6-5602-267E939E9B69}"/>
              </a:ext>
            </a:extLst>
          </p:cNvPr>
          <p:cNvSpPr txBox="1"/>
          <p:nvPr/>
        </p:nvSpPr>
        <p:spPr>
          <a:xfrm>
            <a:off x="199386" y="1126767"/>
            <a:ext cx="11326568" cy="23022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398" tIns="25398" rIns="25398" bIns="25398" anchor="ctr">
            <a:normAutofit/>
          </a:bodyPr>
          <a:lstStyle/>
          <a:p>
            <a:pPr algn="just" defTabSz="412731" hangingPunct="0">
              <a:lnSpc>
                <a:spcPct val="107000"/>
              </a:lnSpc>
              <a:spcAft>
                <a:spcPts val="400"/>
              </a:spcAft>
            </a:pPr>
            <a:endParaRPr lang="it-IT" sz="1600" b="1" kern="100" dirty="0">
              <a:solidFill>
                <a:srgbClr val="FFFFFF"/>
              </a:solidFill>
              <a:latin typeface="Calibri" panose="020F0502020204030204" pitchFamily="34" charset="0"/>
              <a:ea typeface="Calibri" panose="020F0502020204030204" pitchFamily="34" charset="0"/>
              <a:cs typeface="Times New Roman" panose="02020603050405020304" pitchFamily="18" charset="0"/>
              <a:sym typeface="Helvetica Neue Light"/>
            </a:endParaRPr>
          </a:p>
          <a:p>
            <a:pPr algn="ctr" defTabSz="412731" hangingPunct="0">
              <a:lnSpc>
                <a:spcPct val="107000"/>
              </a:lnSpc>
              <a:spcAft>
                <a:spcPts val="400"/>
              </a:spcAft>
            </a:pPr>
            <a:r>
              <a:rPr lang="es-ES" sz="1600" b="1" kern="100" dirty="0">
                <a:solidFill>
                  <a:srgbClr val="FFFFFF"/>
                </a:solidFill>
                <a:latin typeface="Calibri" panose="020F0502020204030204" pitchFamily="34" charset="0"/>
                <a:ea typeface="Calibri" panose="020F0502020204030204" pitchFamily="34" charset="0"/>
                <a:cs typeface="Times New Roman" panose="02020603050405020304" pitchFamily="18" charset="0"/>
                <a:sym typeface="Helvetica Neue Light"/>
              </a:rPr>
              <a:t>Coches totalmente equipados con el objetivo de satisfacer cualquier tipo de necesidad</a:t>
            </a:r>
          </a:p>
          <a:p>
            <a:pPr algn="just" defTabSz="165092" hangingPunct="0">
              <a:spcBef>
                <a:spcPts val="1000"/>
              </a:spcBef>
              <a:defRPr sz="2800" b="1">
                <a:solidFill>
                  <a:srgbClr val="FFFFFF"/>
                </a:solidFill>
                <a:effectLst>
                  <a:outerShdw blurRad="20320" dist="15240" dir="5400000" rotWithShape="0">
                    <a:srgbClr val="000000"/>
                  </a:outerShdw>
                </a:effectLst>
                <a:latin typeface="+mj-lt"/>
                <a:ea typeface="+mj-ea"/>
                <a:cs typeface="+mj-cs"/>
                <a:sym typeface="Helvetica Neue"/>
              </a:defRPr>
            </a:pPr>
            <a:endParaRPr sz="240" b="1" kern="0" dirty="0">
              <a:solidFill>
                <a:srgbClr val="000000"/>
              </a:solidFill>
              <a:effectLst>
                <a:outerShdw blurRad="20320" dist="15240" dir="5400000" rotWithShape="0">
                  <a:srgbClr val="000000"/>
                </a:outerShdw>
              </a:effectLst>
              <a:latin typeface="Times Roman"/>
              <a:ea typeface="Times Roman"/>
              <a:cs typeface="Times Roman"/>
              <a:sym typeface="Times Roman"/>
            </a:endParaRPr>
          </a:p>
        </p:txBody>
      </p:sp>
      <p:pic>
        <p:nvPicPr>
          <p:cNvPr id="4" name="Immagine 3">
            <a:extLst>
              <a:ext uri="{FF2B5EF4-FFF2-40B4-BE49-F238E27FC236}">
                <a16:creationId xmlns:a16="http://schemas.microsoft.com/office/drawing/2014/main" id="{F98AA378-3811-4C95-6F43-27FF5C4C2050}"/>
              </a:ext>
            </a:extLst>
          </p:cNvPr>
          <p:cNvPicPr>
            <a:picLocks noChangeAspect="1"/>
          </p:cNvPicPr>
          <p:nvPr/>
        </p:nvPicPr>
        <p:blipFill>
          <a:blip r:embed="rId3" cstate="print">
            <a:extLst>
              <a:ext uri="{28A0092B-C50C-407E-A947-70E740481C1C}">
                <a14:useLocalDpi xmlns:a14="http://schemas.microsoft.com/office/drawing/2010/main" val="0"/>
              </a:ext>
            </a:extLst>
          </a:blip>
          <a:srcRect t="18854" b="14276"/>
          <a:stretch/>
        </p:blipFill>
        <p:spPr>
          <a:xfrm>
            <a:off x="2444958" y="3185883"/>
            <a:ext cx="7302086" cy="2974321"/>
          </a:xfrm>
          <a:prstGeom prst="rect">
            <a:avLst/>
          </a:prstGeom>
        </p:spPr>
      </p:pic>
      <p:pic>
        <p:nvPicPr>
          <p:cNvPr id="5" name="Immagine 4">
            <a:extLst>
              <a:ext uri="{FF2B5EF4-FFF2-40B4-BE49-F238E27FC236}">
                <a16:creationId xmlns:a16="http://schemas.microsoft.com/office/drawing/2014/main" id="{35FC64DB-8BCD-E552-018E-9DCD433F03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4556" y="-230318"/>
            <a:ext cx="1856228" cy="1856228"/>
          </a:xfrm>
          <a:prstGeom prst="rect">
            <a:avLst/>
          </a:prstGeom>
        </p:spPr>
      </p:pic>
    </p:spTree>
    <p:extLst>
      <p:ext uri="{BB962C8B-B14F-4D97-AF65-F5344CB8AC3E}">
        <p14:creationId xmlns:p14="http://schemas.microsoft.com/office/powerpoint/2010/main" val="11957983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EEFA825D-70EB-E162-DD73-01AB6DE26E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861" y="725097"/>
            <a:ext cx="3189015" cy="2126010"/>
          </a:xfrm>
          <a:prstGeom prst="rect">
            <a:avLst/>
          </a:prstGeom>
        </p:spPr>
      </p:pic>
      <p:pic>
        <p:nvPicPr>
          <p:cNvPr id="13" name="Immagine 12">
            <a:extLst>
              <a:ext uri="{FF2B5EF4-FFF2-40B4-BE49-F238E27FC236}">
                <a16:creationId xmlns:a16="http://schemas.microsoft.com/office/drawing/2014/main" id="{87F8D32B-130D-4460-C546-F3B0C87CCF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2787" y="3510295"/>
            <a:ext cx="3361344" cy="2240724"/>
          </a:xfrm>
          <a:prstGeom prst="rect">
            <a:avLst/>
          </a:prstGeom>
        </p:spPr>
      </p:pic>
      <p:pic>
        <p:nvPicPr>
          <p:cNvPr id="15" name="Immagine 14">
            <a:extLst>
              <a:ext uri="{FF2B5EF4-FFF2-40B4-BE49-F238E27FC236}">
                <a16:creationId xmlns:a16="http://schemas.microsoft.com/office/drawing/2014/main" id="{37E2B0A0-84F2-BD7A-9C6F-5730848E0B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4484" y="3510295"/>
            <a:ext cx="3284836" cy="2189890"/>
          </a:xfrm>
          <a:prstGeom prst="rect">
            <a:avLst/>
          </a:prstGeom>
        </p:spPr>
      </p:pic>
      <p:pic>
        <p:nvPicPr>
          <p:cNvPr id="17" name="Immagine 16">
            <a:extLst>
              <a:ext uri="{FF2B5EF4-FFF2-40B4-BE49-F238E27FC236}">
                <a16:creationId xmlns:a16="http://schemas.microsoft.com/office/drawing/2014/main" id="{EF79B0FD-4110-55CF-461C-8C0FA7417D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2104" y="548756"/>
            <a:ext cx="3519132" cy="2346088"/>
          </a:xfrm>
          <a:prstGeom prst="rect">
            <a:avLst/>
          </a:prstGeom>
        </p:spPr>
      </p:pic>
      <p:sp>
        <p:nvSpPr>
          <p:cNvPr id="18" name="CasellaDiTesto 17">
            <a:extLst>
              <a:ext uri="{FF2B5EF4-FFF2-40B4-BE49-F238E27FC236}">
                <a16:creationId xmlns:a16="http://schemas.microsoft.com/office/drawing/2014/main" id="{9386FA8A-79CA-F97D-7EC8-BE72E36D3BE6}"/>
              </a:ext>
            </a:extLst>
          </p:cNvPr>
          <p:cNvSpPr txBox="1"/>
          <p:nvPr/>
        </p:nvSpPr>
        <p:spPr>
          <a:xfrm>
            <a:off x="1175604" y="2963183"/>
            <a:ext cx="2480559" cy="2667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1400" kern="0" dirty="0">
                <a:solidFill>
                  <a:srgbClr val="FFFFFF"/>
                </a:solidFill>
                <a:effectLst>
                  <a:outerShdw blurRad="50800" dist="38100" dir="5400000" rotWithShape="0">
                    <a:srgbClr val="000000"/>
                  </a:outerShdw>
                </a:effectLst>
                <a:latin typeface="Helvetica Neue Light"/>
                <a:sym typeface="Helvetica Neue Light"/>
              </a:rPr>
              <a:t>DR 3.0 COLLECTION</a:t>
            </a:r>
            <a:endParaRPr lang="it-IT" sz="1400"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endParaRPr>
          </a:p>
        </p:txBody>
      </p:sp>
      <p:sp>
        <p:nvSpPr>
          <p:cNvPr id="19" name="CasellaDiTesto 18">
            <a:extLst>
              <a:ext uri="{FF2B5EF4-FFF2-40B4-BE49-F238E27FC236}">
                <a16:creationId xmlns:a16="http://schemas.microsoft.com/office/drawing/2014/main" id="{1824192F-8558-6970-CDA5-4CD707751885}"/>
              </a:ext>
            </a:extLst>
          </p:cNvPr>
          <p:cNvSpPr txBox="1"/>
          <p:nvPr/>
        </p:nvSpPr>
        <p:spPr>
          <a:xfrm>
            <a:off x="1861037" y="5958808"/>
            <a:ext cx="2480559" cy="2667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1400" kern="0" dirty="0">
                <a:solidFill>
                  <a:srgbClr val="FFFFFF"/>
                </a:solidFill>
                <a:effectLst>
                  <a:outerShdw blurRad="50800" dist="38100" dir="5400000" rotWithShape="0">
                    <a:srgbClr val="000000"/>
                  </a:outerShdw>
                </a:effectLst>
                <a:latin typeface="Helvetica Neue Light"/>
                <a:sym typeface="Helvetica Neue Light"/>
              </a:rPr>
              <a:t>DR 5.0 COLLECTION</a:t>
            </a:r>
            <a:endParaRPr lang="it-IT" sz="1400"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endParaRPr>
          </a:p>
        </p:txBody>
      </p:sp>
      <p:sp>
        <p:nvSpPr>
          <p:cNvPr id="20" name="CasellaDiTesto 19">
            <a:extLst>
              <a:ext uri="{FF2B5EF4-FFF2-40B4-BE49-F238E27FC236}">
                <a16:creationId xmlns:a16="http://schemas.microsoft.com/office/drawing/2014/main" id="{1A07D1A3-A51D-F364-A3DE-CA51681F74E6}"/>
              </a:ext>
            </a:extLst>
          </p:cNvPr>
          <p:cNvSpPr txBox="1"/>
          <p:nvPr/>
        </p:nvSpPr>
        <p:spPr>
          <a:xfrm>
            <a:off x="6661112" y="5825448"/>
            <a:ext cx="2480559" cy="2667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1400" kern="0" dirty="0">
                <a:solidFill>
                  <a:srgbClr val="FFFFFF"/>
                </a:solidFill>
                <a:effectLst>
                  <a:outerShdw blurRad="50800" dist="38100" dir="5400000" rotWithShape="0">
                    <a:srgbClr val="000000"/>
                  </a:outerShdw>
                </a:effectLst>
                <a:latin typeface="Helvetica Neue Light"/>
                <a:sym typeface="Helvetica Neue Light"/>
              </a:rPr>
              <a:t>DR 6.0 COLLECTION</a:t>
            </a:r>
            <a:endParaRPr lang="it-IT" sz="1400"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endParaRPr>
          </a:p>
        </p:txBody>
      </p:sp>
      <p:sp>
        <p:nvSpPr>
          <p:cNvPr id="21" name="CasellaDiTesto 20">
            <a:extLst>
              <a:ext uri="{FF2B5EF4-FFF2-40B4-BE49-F238E27FC236}">
                <a16:creationId xmlns:a16="http://schemas.microsoft.com/office/drawing/2014/main" id="{3382B733-1496-1235-CB92-3757B2C1AB49}"/>
              </a:ext>
            </a:extLst>
          </p:cNvPr>
          <p:cNvSpPr txBox="1"/>
          <p:nvPr/>
        </p:nvSpPr>
        <p:spPr>
          <a:xfrm>
            <a:off x="7901391" y="2999235"/>
            <a:ext cx="2480559" cy="2667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1400" kern="0" dirty="0">
                <a:solidFill>
                  <a:srgbClr val="FFFFFF"/>
                </a:solidFill>
                <a:effectLst>
                  <a:outerShdw blurRad="50800" dist="38100" dir="5400000" rotWithShape="0">
                    <a:srgbClr val="000000"/>
                  </a:outerShdw>
                </a:effectLst>
                <a:latin typeface="Helvetica Neue Light"/>
                <a:sym typeface="Helvetica Neue Light"/>
              </a:rPr>
              <a:t>DR 7.0 COLLECTION</a:t>
            </a:r>
            <a:endParaRPr lang="it-IT" sz="1400"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endParaRPr>
          </a:p>
        </p:txBody>
      </p:sp>
      <p:pic>
        <p:nvPicPr>
          <p:cNvPr id="24" name="Immagine 23">
            <a:extLst>
              <a:ext uri="{FF2B5EF4-FFF2-40B4-BE49-F238E27FC236}">
                <a16:creationId xmlns:a16="http://schemas.microsoft.com/office/drawing/2014/main" id="{52C08ECE-13C9-2CF0-F24C-6EA550A148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6876" y="73722"/>
            <a:ext cx="3428759" cy="3428759"/>
          </a:xfrm>
          <a:prstGeom prst="rect">
            <a:avLst/>
          </a:prstGeom>
        </p:spPr>
      </p:pic>
    </p:spTree>
    <p:extLst>
      <p:ext uri="{BB962C8B-B14F-4D97-AF65-F5344CB8AC3E}">
        <p14:creationId xmlns:p14="http://schemas.microsoft.com/office/powerpoint/2010/main" val="55671140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DFEF9649-9D0C-3770-2A0E-C6F0EF5563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3085" y="2031900"/>
            <a:ext cx="7193950" cy="1271146"/>
          </a:xfrm>
          <a:prstGeom prst="rect">
            <a:avLst/>
          </a:prstGeom>
        </p:spPr>
      </p:pic>
      <p:sp>
        <p:nvSpPr>
          <p:cNvPr id="7" name="CasellaDiTesto 6">
            <a:extLst>
              <a:ext uri="{FF2B5EF4-FFF2-40B4-BE49-F238E27FC236}">
                <a16:creationId xmlns:a16="http://schemas.microsoft.com/office/drawing/2014/main" id="{37DAACD7-4A4B-0943-A379-9C2FAA9855FD}"/>
              </a:ext>
            </a:extLst>
          </p:cNvPr>
          <p:cNvSpPr txBox="1"/>
          <p:nvPr/>
        </p:nvSpPr>
        <p:spPr>
          <a:xfrm>
            <a:off x="3426464" y="5578015"/>
            <a:ext cx="5339073" cy="497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ctr">
            <a:spAutoFit/>
          </a:bodyPr>
          <a:lstStyle/>
          <a:p>
            <a:pPr algn="ctr" defTabSz="412731" hangingPunct="0"/>
            <a:r>
              <a:rPr lang="it-IT" sz="2900" b="1" u="sng"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La alternativa </a:t>
            </a:r>
            <a:r>
              <a:rPr lang="it-IT" sz="2900" b="1" u="sng" kern="0" dirty="0">
                <a:solidFill>
                  <a:srgbClr val="FFFFFF"/>
                </a:solidFill>
                <a:effectLst>
                  <a:outerShdw blurRad="50800" dist="38100" dir="5400000" rotWithShape="0">
                    <a:srgbClr val="000000"/>
                  </a:outerShdw>
                </a:effectLst>
                <a:latin typeface="Helvetica Neue Light"/>
                <a:sym typeface="Helvetica Neue Light"/>
              </a:rPr>
              <a:t>más RACIONAL</a:t>
            </a:r>
            <a:r>
              <a:rPr lang="it-IT" sz="2900" b="1" u="sng" kern="0" dirty="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rPr>
              <a:t> </a:t>
            </a:r>
          </a:p>
        </p:txBody>
      </p:sp>
    </p:spTree>
    <p:extLst>
      <p:ext uri="{BB962C8B-B14F-4D97-AF65-F5344CB8AC3E}">
        <p14:creationId xmlns:p14="http://schemas.microsoft.com/office/powerpoint/2010/main" val="393824361"/>
      </p:ext>
    </p:extLst>
  </p:cSld>
  <p:clrMapOvr>
    <a:masterClrMapping/>
  </p:clrMapOvr>
  <p:transition spd="med"/>
</p:sld>
</file>

<file path=ppt/theme/theme1.xml><?xml version="1.0" encoding="utf-8"?>
<a:theme xmlns:a="http://schemas.openxmlformats.org/drawingml/2006/main" name="gotwhy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twhys" id="{F5067233-E3AB-4803-80CB-E822E74FC5CF}" vid="{125438C7-B120-4AFF-9F9E-C74334A0AB11}"/>
    </a:ext>
  </a:extLst>
</a:theme>
</file>

<file path=ppt/theme/theme2.xml><?xml version="1.0" encoding="utf-8"?>
<a:theme xmlns:a="http://schemas.openxmlformats.org/drawingml/2006/main" name="Industrial">
  <a:themeElements>
    <a:clrScheme name="Industrial">
      <a:dk1>
        <a:srgbClr val="FFFFFF"/>
      </a:dk1>
      <a:lt1>
        <a:srgbClr val="BC00FF"/>
      </a:lt1>
      <a:dk2>
        <a:srgbClr val="A7A7A7"/>
      </a:dk2>
      <a:lt2>
        <a:srgbClr val="535353"/>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a:ea typeface="Helvetica Neue"/>
        <a:cs typeface="Helvetica Neue"/>
      </a:majorFont>
      <a:minorFont>
        <a:latin typeface="Helvetica"/>
        <a:ea typeface="Helvetica"/>
        <a:cs typeface="Helvetica"/>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BC00FF"/>
            </a:solidFill>
            <a:effectLst>
              <a:outerShdw blurRad="50800" dist="38100" dir="5400000" rotWithShape="0">
                <a:srgbClr val="000000"/>
              </a:outerShdw>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BC00FF"/>
            </a:solidFill>
            <a:effectLst>
              <a:outerShdw blurRad="50800" dist="38100" dir="5400000" rotWithShape="0">
                <a:srgbClr val="000000"/>
              </a:outerShdw>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TotalTime>
  <Words>2136</Words>
  <Application>Microsoft Office PowerPoint</Application>
  <PresentationFormat>Panorámica</PresentationFormat>
  <Paragraphs>147</Paragraphs>
  <Slides>41</Slides>
  <Notes>32</Notes>
  <HiddenSlides>3</HiddenSlides>
  <MMClips>2</MMClips>
  <ScaleCrop>false</ScaleCrop>
  <HeadingPairs>
    <vt:vector size="6" baseType="variant">
      <vt:variant>
        <vt:lpstr>Fuentes usadas</vt:lpstr>
      </vt:variant>
      <vt:variant>
        <vt:i4>18</vt:i4>
      </vt:variant>
      <vt:variant>
        <vt:lpstr>Tema</vt:lpstr>
      </vt:variant>
      <vt:variant>
        <vt:i4>3</vt:i4>
      </vt:variant>
      <vt:variant>
        <vt:lpstr>Títulos de diapositiva</vt:lpstr>
      </vt:variant>
      <vt:variant>
        <vt:i4>41</vt:i4>
      </vt:variant>
    </vt:vector>
  </HeadingPairs>
  <TitlesOfParts>
    <vt:vector size="62" baseType="lpstr">
      <vt:lpstr>Aptos</vt:lpstr>
      <vt:lpstr>Arial</vt:lpstr>
      <vt:lpstr>Calibri</vt:lpstr>
      <vt:lpstr>Calibri Light</vt:lpstr>
      <vt:lpstr>Georgia</vt:lpstr>
      <vt:lpstr>Helvetica Neue</vt:lpstr>
      <vt:lpstr>Helvetica Neue Light</vt:lpstr>
      <vt:lpstr>Helvetica Neue Medium</vt:lpstr>
      <vt:lpstr>inherit</vt:lpstr>
      <vt:lpstr>Inter</vt:lpstr>
      <vt:lpstr>Montserrat</vt:lpstr>
      <vt:lpstr>Open Sans</vt:lpstr>
      <vt:lpstr>Poppins</vt:lpstr>
      <vt:lpstr>Roboto</vt:lpstr>
      <vt:lpstr>Source Sans Pro</vt:lpstr>
      <vt:lpstr>Suisse Intl Web</vt:lpstr>
      <vt:lpstr>Times Roman</vt:lpstr>
      <vt:lpstr>Verdana</vt:lpstr>
      <vt:lpstr>gotwhys</vt:lpstr>
      <vt:lpstr>Industrial</vt:lpstr>
      <vt:lpstr>21_BasicWhite</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Marta Gallego</dc:creator>
  <cp:lastModifiedBy>Juan Miguel Gutierrez Marquez</cp:lastModifiedBy>
  <cp:revision>2</cp:revision>
  <dcterms:created xsi:type="dcterms:W3CDTF">2024-11-04T14:30:34Z</dcterms:created>
  <dcterms:modified xsi:type="dcterms:W3CDTF">2024-11-05T16:31:07Z</dcterms:modified>
</cp:coreProperties>
</file>