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6" r:id="rId2"/>
    <p:sldMasterId id="2147483940" r:id="rId3"/>
  </p:sldMasterIdLst>
  <p:notesMasterIdLst>
    <p:notesMasterId r:id="rId11"/>
  </p:notesMasterIdLst>
  <p:sldIdLst>
    <p:sldId id="256" r:id="rId4"/>
    <p:sldId id="2473" r:id="rId5"/>
    <p:sldId id="2474" r:id="rId6"/>
    <p:sldId id="2475" r:id="rId7"/>
    <p:sldId id="2476" r:id="rId8"/>
    <p:sldId id="2477" r:id="rId9"/>
    <p:sldId id="2478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E16A64-D280-7D4E-44D9-E46CCE090B02}" name="Renato Del Bino" initials="RD" userId="56e99d44b7ff6a14" providerId="Windows Live"/>
  <p188:author id="{E17BADF7-5D96-10BA-9505-45DC6B355C59}" name="Marta Gallego" initials="MG" userId="24d6967416bf54c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4B6"/>
    <a:srgbClr val="36BCDF"/>
    <a:srgbClr val="1E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31"/>
    <p:restoredTop sz="96197"/>
  </p:normalViewPr>
  <p:slideViewPr>
    <p:cSldViewPr>
      <p:cViewPr varScale="1">
        <p:scale>
          <a:sx n="50" d="100"/>
          <a:sy n="50" d="100"/>
        </p:scale>
        <p:origin x="782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Gallego" userId="24d6967416bf54c9" providerId="LiveId" clId="{2875BCE1-B8DA-41BD-A957-AAA5AF452014}"/>
    <pc:docChg chg="undo custSel delSld modSld delMainMaster">
      <pc:chgData name="Marta Gallego" userId="24d6967416bf54c9" providerId="LiveId" clId="{2875BCE1-B8DA-41BD-A957-AAA5AF452014}" dt="2024-10-17T09:12:40.266" v="117" actId="20577"/>
      <pc:docMkLst>
        <pc:docMk/>
      </pc:docMkLst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5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5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5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6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641207965" sldId="26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62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3772477052" sldId="263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2892217265" sldId="26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614388206" sldId="265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1306727766" sldId="26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6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6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6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7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914915660" sldId="29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546781994" sldId="30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547896974" sldId="32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922586967" sldId="35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602381630" sldId="35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428533444" sldId="35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391581107" sldId="36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563558529" sldId="36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202987338" sldId="36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962841956" sldId="36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514973078" sldId="36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749269773" sldId="36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029761402" sldId="36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322268144" sldId="37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250734617" sldId="37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991877080" sldId="37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726084496" sldId="37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947104116" sldId="37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058499015" sldId="37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402113863" sldId="37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770381067" sldId="37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481702212" sldId="37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807578853" sldId="37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943418351" sldId="38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794725693" sldId="38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906234579" sldId="38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797060459" sldId="48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938314895" sldId="59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527349467" sldId="97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527772742" sldId="97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544596641" sldId="97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990992707" sldId="98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745015649" sldId="98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242681783" sldId="98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094942929" sldId="98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826027262" sldId="98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161914246" sldId="98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626190378" sldId="98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771953297" sldId="238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81959374" sldId="239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901444685" sldId="239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947309638" sldId="239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426488863" sldId="239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27396472" sldId="239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269548234" sldId="239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757626144" sldId="239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005164539" sldId="2400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4293356632" sldId="2407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2221913779" sldId="240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091379924" sldId="240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601772599" sldId="241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865679106" sldId="241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866480420" sldId="241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355527255" sldId="241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157875718" sldId="241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867803546" sldId="241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212005752" sldId="241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673624598" sldId="241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092131165" sldId="241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299861743" sldId="242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521035602" sldId="242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071470944" sldId="242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931855061" sldId="242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702729612" sldId="242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914086222" sldId="242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341509400" sldId="242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574410313" sldId="242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668942083" sldId="242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637112051" sldId="243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789676337" sldId="243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086329054" sldId="243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278612091" sldId="243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605225304" sldId="243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3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3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3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115075736" sldId="243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490086321" sldId="244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4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5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469"/>
        </pc:sldMkLst>
      </pc:sldChg>
      <pc:sldChg chg="del">
        <pc:chgData name="Marta Gallego" userId="24d6967416bf54c9" providerId="LiveId" clId="{2875BCE1-B8DA-41BD-A957-AAA5AF452014}" dt="2024-10-17T09:07:34.091" v="68" actId="47"/>
        <pc:sldMkLst>
          <pc:docMk/>
          <pc:sldMk cId="3385960460" sldId="247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99478512" sldId="2471"/>
        </pc:sldMkLst>
      </pc:sldChg>
      <pc:sldChg chg="modSp mod">
        <pc:chgData name="Marta Gallego" userId="24d6967416bf54c9" providerId="LiveId" clId="{2875BCE1-B8DA-41BD-A957-AAA5AF452014}" dt="2024-10-17T09:04:10.695" v="16" actId="20577"/>
        <pc:sldMkLst>
          <pc:docMk/>
          <pc:sldMk cId="208426159" sldId="2473"/>
        </pc:sldMkLst>
        <pc:spChg chg="mod">
          <ac:chgData name="Marta Gallego" userId="24d6967416bf54c9" providerId="LiveId" clId="{2875BCE1-B8DA-41BD-A957-AAA5AF452014}" dt="2024-10-17T09:04:10.695" v="16" actId="20577"/>
          <ac:spMkLst>
            <pc:docMk/>
            <pc:sldMk cId="208426159" sldId="2473"/>
            <ac:spMk id="4" creationId="{761A9185-6858-C69E-82CA-95901B3AD65E}"/>
          </ac:spMkLst>
        </pc:spChg>
      </pc:sldChg>
      <pc:sldChg chg="modSp mod">
        <pc:chgData name="Marta Gallego" userId="24d6967416bf54c9" providerId="LiveId" clId="{2875BCE1-B8DA-41BD-A957-AAA5AF452014}" dt="2024-10-17T09:04:15.316" v="29" actId="20577"/>
        <pc:sldMkLst>
          <pc:docMk/>
          <pc:sldMk cId="3122732605" sldId="2474"/>
        </pc:sldMkLst>
        <pc:spChg chg="mod">
          <ac:chgData name="Marta Gallego" userId="24d6967416bf54c9" providerId="LiveId" clId="{2875BCE1-B8DA-41BD-A957-AAA5AF452014}" dt="2024-10-17T09:04:15.316" v="29" actId="20577"/>
          <ac:spMkLst>
            <pc:docMk/>
            <pc:sldMk cId="3122732605" sldId="2474"/>
            <ac:spMk id="4" creationId="{761A9185-6858-C69E-82CA-95901B3AD65E}"/>
          </ac:spMkLst>
        </pc:spChg>
      </pc:sldChg>
      <pc:sldChg chg="modSp mod">
        <pc:chgData name="Marta Gallego" userId="24d6967416bf54c9" providerId="LiveId" clId="{2875BCE1-B8DA-41BD-A957-AAA5AF452014}" dt="2024-10-17T09:04:21.787" v="47" actId="20577"/>
        <pc:sldMkLst>
          <pc:docMk/>
          <pc:sldMk cId="1935557375" sldId="2475"/>
        </pc:sldMkLst>
        <pc:spChg chg="mod">
          <ac:chgData name="Marta Gallego" userId="24d6967416bf54c9" providerId="LiveId" clId="{2875BCE1-B8DA-41BD-A957-AAA5AF452014}" dt="2024-10-17T09:04:21.787" v="47" actId="20577"/>
          <ac:spMkLst>
            <pc:docMk/>
            <pc:sldMk cId="1935557375" sldId="2475"/>
            <ac:spMk id="4" creationId="{761A9185-6858-C69E-82CA-95901B3AD65E}"/>
          </ac:spMkLst>
        </pc:spChg>
      </pc:sldChg>
      <pc:sldChg chg="modSp mod">
        <pc:chgData name="Marta Gallego" userId="24d6967416bf54c9" providerId="LiveId" clId="{2875BCE1-B8DA-41BD-A957-AAA5AF452014}" dt="2024-10-17T09:04:32.616" v="67" actId="20577"/>
        <pc:sldMkLst>
          <pc:docMk/>
          <pc:sldMk cId="4175109120" sldId="2476"/>
        </pc:sldMkLst>
        <pc:spChg chg="mod">
          <ac:chgData name="Marta Gallego" userId="24d6967416bf54c9" providerId="LiveId" clId="{2875BCE1-B8DA-41BD-A957-AAA5AF452014}" dt="2024-10-17T09:04:32.616" v="67" actId="20577"/>
          <ac:spMkLst>
            <pc:docMk/>
            <pc:sldMk cId="4175109120" sldId="2476"/>
            <ac:spMk id="4" creationId="{761A9185-6858-C69E-82CA-95901B3AD65E}"/>
          </ac:spMkLst>
        </pc:spChg>
      </pc:sldChg>
      <pc:sldChg chg="delSp modSp mod">
        <pc:chgData name="Marta Gallego" userId="24d6967416bf54c9" providerId="LiveId" clId="{2875BCE1-B8DA-41BD-A957-AAA5AF452014}" dt="2024-10-17T09:12:40.266" v="117" actId="20577"/>
        <pc:sldMkLst>
          <pc:docMk/>
          <pc:sldMk cId="2203870180" sldId="2477"/>
        </pc:sldMkLst>
        <pc:spChg chg="del mod">
          <ac:chgData name="Marta Gallego" userId="24d6967416bf54c9" providerId="LiveId" clId="{2875BCE1-B8DA-41BD-A957-AAA5AF452014}" dt="2024-10-17T09:10:57.456" v="73" actId="478"/>
          <ac:spMkLst>
            <pc:docMk/>
            <pc:sldMk cId="2203870180" sldId="2477"/>
            <ac:spMk id="4" creationId="{761A9185-6858-C69E-82CA-95901B3AD65E}"/>
          </ac:spMkLst>
        </pc:spChg>
        <pc:spChg chg="mod">
          <ac:chgData name="Marta Gallego" userId="24d6967416bf54c9" providerId="LiveId" clId="{2875BCE1-B8DA-41BD-A957-AAA5AF452014}" dt="2024-10-17T09:12:40.266" v="117" actId="20577"/>
          <ac:spMkLst>
            <pc:docMk/>
            <pc:sldMk cId="2203870180" sldId="2477"/>
            <ac:spMk id="9" creationId="{C682B19F-9286-DFDA-77DE-A0318481116E}"/>
          </ac:spMkLst>
        </pc:spChg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884874154" sldId="247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936977562" sldId="247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612398345" sldId="248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196917484" sldId="248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310191003" sldId="248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077713638" sldId="248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245033953" sldId="248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91850192" sldId="248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546069312" sldId="248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211039164" sldId="248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629844041" sldId="248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462599971" sldId="248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06031949" sldId="213480400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968166419" sldId="213480400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0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0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0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0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0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1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20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0" sldId="213480403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190458378" sldId="213480404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4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4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4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4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4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4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5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694211355" sldId="2134804061"/>
        </pc:sldMkLst>
      </pc:sldChg>
      <pc:sldChg chg="del mod modShow">
        <pc:chgData name="Marta Gallego" userId="24d6967416bf54c9" providerId="LiveId" clId="{2875BCE1-B8DA-41BD-A957-AAA5AF452014}" dt="2024-10-17T08:52:04.805" v="2" actId="47"/>
        <pc:sldMkLst>
          <pc:docMk/>
          <pc:sldMk cId="3009220528" sldId="213480406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051830097" sldId="213480406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573474862" sldId="213480406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6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66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6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6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6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7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7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7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0" sldId="2134804073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383257768" sldId="213480407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902073757" sldId="213480734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461552919" sldId="214746972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209705978" sldId="214747244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94945669" sldId="214747244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53913846" sldId="214747245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101240745" sldId="214747291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174291256" sldId="214747356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884315757" sldId="214747357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97470531" sldId="214747357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592692514" sldId="2147475234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418600495" sldId="2147475235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2045945035" sldId="2147475237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1415856813" sldId="2147475238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418378398" sldId="2147475239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806889589" sldId="2147475240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8081668" sldId="2147475241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3603960191" sldId="2147475242"/>
        </pc:sldMkLst>
      </pc:sldChg>
      <pc:sldChg chg="del">
        <pc:chgData name="Marta Gallego" userId="24d6967416bf54c9" providerId="LiveId" clId="{2875BCE1-B8DA-41BD-A957-AAA5AF452014}" dt="2024-10-17T08:52:14.975" v="3" actId="47"/>
        <pc:sldMkLst>
          <pc:docMk/>
          <pc:sldMk cId="534453589" sldId="2147475243"/>
        </pc:sldMkLst>
      </pc:sldChg>
      <pc:sldMasterChg chg="del delSldLayout">
        <pc:chgData name="Marta Gallego" userId="24d6967416bf54c9" providerId="LiveId" clId="{2875BCE1-B8DA-41BD-A957-AAA5AF452014}" dt="2024-10-17T08:50:19.667" v="1"/>
        <pc:sldMasterMkLst>
          <pc:docMk/>
          <pc:sldMasterMk cId="4045940641" sldId="2147483666"/>
        </pc:sldMasterMkLst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1326773718" sldId="2147483667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2489697992" sldId="2147483668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3672874411" sldId="2147483669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4214859169" sldId="2147483670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1282621041" sldId="2147483671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1679580672" sldId="2147483672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1182153830" sldId="2147483673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602046137" sldId="2147483674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2068121119" sldId="2147483675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2700328885" sldId="2147483676"/>
          </pc:sldLayoutMkLst>
        </pc:sldLayoutChg>
        <pc:sldLayoutChg chg="del">
          <pc:chgData name="Marta Gallego" userId="24d6967416bf54c9" providerId="LiveId" clId="{2875BCE1-B8DA-41BD-A957-AAA5AF452014}" dt="2024-10-17T08:50:19.667" v="1"/>
          <pc:sldLayoutMkLst>
            <pc:docMk/>
            <pc:sldMasterMk cId="4045940641" sldId="2147483666"/>
            <pc:sldLayoutMk cId="825360904" sldId="2147483677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3162730146" sldId="2147483678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3826708325" sldId="214748367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3424982634" sldId="214748368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3625407215" sldId="214748368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2548626021" sldId="214748368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113304663" sldId="214748368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117696498" sldId="214748368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62730146" sldId="2147483678"/>
            <pc:sldLayoutMk cId="2462583255" sldId="2147483686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3908266777" sldId="2147483687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908266777" sldId="2147483687"/>
            <pc:sldLayoutMk cId="1774551659" sldId="214748368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908266777" sldId="2147483687"/>
            <pc:sldLayoutMk cId="1427702306" sldId="214748368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908266777" sldId="2147483687"/>
            <pc:sldLayoutMk cId="1862174943" sldId="214748369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908266777" sldId="2147483687"/>
            <pc:sldLayoutMk cId="2935143116" sldId="214748369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908266777" sldId="2147483687"/>
            <pc:sldLayoutMk cId="886779256" sldId="214748369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908266777" sldId="2147483687"/>
            <pc:sldLayoutMk cId="4079974260" sldId="2147483693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3633685864" sldId="2147483694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633685864" sldId="2147483694"/>
            <pc:sldLayoutMk cId="3754711630" sldId="214748369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633685864" sldId="2147483694"/>
            <pc:sldLayoutMk cId="1661556567" sldId="214748369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633685864" sldId="2147483694"/>
            <pc:sldLayoutMk cId="1805233722" sldId="214748369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633685864" sldId="2147483694"/>
            <pc:sldLayoutMk cId="1286632126" sldId="214748369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633685864" sldId="2147483694"/>
            <pc:sldLayoutMk cId="2858728189" sldId="2147483699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686608712" sldId="2147483700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686608712" sldId="2147483700"/>
            <pc:sldLayoutMk cId="383417879" sldId="214748370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686608712" sldId="2147483700"/>
            <pc:sldLayoutMk cId="2171803963" sldId="214748370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686608712" sldId="2147483700"/>
            <pc:sldLayoutMk cId="3958035571" sldId="214748370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686608712" sldId="2147483700"/>
            <pc:sldLayoutMk cId="1541031206" sldId="214748370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686608712" sldId="2147483700"/>
            <pc:sldLayoutMk cId="1295784580" sldId="2147483705"/>
          </pc:sldLayoutMkLst>
        </pc:sldLayoutChg>
      </pc:sldMasterChg>
      <pc:sldMasterChg chg="delSldLayout">
        <pc:chgData name="Marta Gallego" userId="24d6967416bf54c9" providerId="LiveId" clId="{2875BCE1-B8DA-41BD-A957-AAA5AF452014}" dt="2024-10-17T08:52:14.975" v="3" actId="47"/>
        <pc:sldMasterMkLst>
          <pc:docMk/>
          <pc:sldMasterMk cId="3101056680" sldId="2147483706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01056680" sldId="2147483706"/>
            <pc:sldLayoutMk cId="1701603291" sldId="214748370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01056680" sldId="2147483706"/>
            <pc:sldLayoutMk cId="3795441070" sldId="214748370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01056680" sldId="2147483706"/>
            <pc:sldLayoutMk cId="1050059290" sldId="214748370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101056680" sldId="2147483706"/>
            <pc:sldLayoutMk cId="3808031042" sldId="2147483710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2134997587" sldId="2147483711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4174756321" sldId="214748371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617323567" sldId="214748371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1522538513" sldId="214748371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54694540" sldId="214748371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539989487" sldId="214748371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575008177" sldId="214748371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745552545" sldId="214748371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266960479" sldId="214748371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906904179" sldId="214748372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636866698" sldId="214748372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29903899" sldId="214748372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1851300587" sldId="214748372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1496847456" sldId="214748372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936843977" sldId="214748372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308255824" sldId="214748372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1646358572" sldId="214748372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884399104" sldId="214748372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1078204494" sldId="214748372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848080025" sldId="214748373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824987207" sldId="214748373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148032341" sldId="214748373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314630276" sldId="214748373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4234435459" sldId="214748373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584490516" sldId="214748373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079152912" sldId="214748373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299158503" sldId="214748373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977277259" sldId="214748373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046886321" sldId="214748373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326015283" sldId="214748374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3101511848" sldId="214748374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1209027441" sldId="214748374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778637994" sldId="214748374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457851908" sldId="214748374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2134997587" sldId="2147483711"/>
            <pc:sldLayoutMk cId="2482041076" sldId="2147483745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1310178255" sldId="2147483746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167554315" sldId="214748374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427607398" sldId="214748374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471126435" sldId="214748374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488541148" sldId="214748375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276901642" sldId="214748375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915374790" sldId="214748375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046939182" sldId="214748375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124134095" sldId="214748375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749944043" sldId="214748375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788387865" sldId="214748375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008736591" sldId="214748375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673996768" sldId="214748375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016121258" sldId="214748375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380897514" sldId="214748376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4231166807" sldId="214748376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474258967" sldId="214748376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943816758" sldId="214748376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41705799" sldId="214748376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746819740" sldId="214748376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618481037" sldId="214748376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47908097" sldId="214748376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600257138" sldId="214748376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182198676" sldId="214748376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4157762629" sldId="214748377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90541514" sldId="214748377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963487303" sldId="214748377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06957378" sldId="214748377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856476714" sldId="214748377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657359628" sldId="214748377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229875648" sldId="214748377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871947662" sldId="214748377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997548440" sldId="214748377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734717599" sldId="214748377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076090841" sldId="214748378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730389892" sldId="214748378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4200383455" sldId="214748378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504414771" sldId="214748378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78199018" sldId="214748378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424273" sldId="214748378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358256131" sldId="214748378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734512055" sldId="214748378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249144538" sldId="214748378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021171914" sldId="214748378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11123273" sldId="214748379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22396936" sldId="214748379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249241524" sldId="214748379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469280129" sldId="214748379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650556796" sldId="214748379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358998492" sldId="214748379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2052393519" sldId="214748379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3236093070" sldId="214748379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310178255" sldId="2147483746"/>
            <pc:sldLayoutMk cId="1502491476" sldId="2147483798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1505900133" sldId="2147483799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228403044" sldId="214748380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728293881" sldId="214748380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1352532294" sldId="214748380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966716350" sldId="214748380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3428084530" sldId="214748380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999548678" sldId="214748380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1932206761" sldId="214748380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600321055" sldId="214748380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636300414" sldId="214748380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4146363592" sldId="214748380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3748014893" sldId="214748381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873022336" sldId="214748381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1898892829" sldId="214748381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4283466210" sldId="214748381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1599173867" sldId="214748381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3685812217" sldId="214748381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1830663422" sldId="214748381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113727300" sldId="214748381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1386959982" sldId="214748381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933030837" sldId="214748381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311577029" sldId="214748382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3304151705" sldId="214748382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3781233913" sldId="214748382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2151529806" sldId="214748382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327876767" sldId="214748382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505900133" sldId="2147483799"/>
            <pc:sldLayoutMk cId="985323928" sldId="2147483825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1040051161" sldId="2147483826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2699400959" sldId="214748382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98349582" sldId="214748382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3107441158" sldId="214748382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731821624" sldId="214748383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979205010" sldId="214748383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245897445" sldId="214748383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829401368" sldId="214748383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4150767731" sldId="214748383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152206729" sldId="214748383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4181256270" sldId="214748383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3131497805" sldId="214748383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2067623132" sldId="214748383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314905857" sldId="214748383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518932541" sldId="214748384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3829377619" sldId="214748384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3649735309" sldId="214748384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970349650" sldId="214748384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955010574" sldId="214748384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448310972" sldId="214748384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53305310" sldId="214748384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2497242538" sldId="214748384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951549628" sldId="214748384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972912096" sldId="214748384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199789495" sldId="214748385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122871133" sldId="214748385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892803238" sldId="214748385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93361403" sldId="214748385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2613438212" sldId="214748385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2402356023" sldId="214748385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1012004765" sldId="214748385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515615152" sldId="214748385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950708067" sldId="214748385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1040051161" sldId="2147483826"/>
            <pc:sldLayoutMk cId="680966678" sldId="2147483859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3310456666" sldId="2147483860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418624349" sldId="214748386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701849401" sldId="214748386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153070066" sldId="214748386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949067386" sldId="214748386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373651483" sldId="214748386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447057319" sldId="214748386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913826724" sldId="214748386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889651280" sldId="214748386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267188684" sldId="214748386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467430206" sldId="214748387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681184294" sldId="214748387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4118627564" sldId="214748387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499043938" sldId="214748387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16482441" sldId="214748387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408660247" sldId="214748387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686206777" sldId="214748387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598842163" sldId="214748387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946382567" sldId="214748387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907315087" sldId="214748387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163156231" sldId="214748388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477745492" sldId="214748388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3087452373" sldId="214748388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311416770" sldId="214748388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516665527" sldId="214748388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1469376844" sldId="214748388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310456666" sldId="2147483860"/>
            <pc:sldLayoutMk cId="2260733029" sldId="2147483886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3096868067" sldId="2147483887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782425994" sldId="214748388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908850342" sldId="214748388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191295887" sldId="214748389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836781077" sldId="214748389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999090468" sldId="214748389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563525650" sldId="214748389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813568260" sldId="214748389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024696981" sldId="214748389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239833094" sldId="214748389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996117404" sldId="214748389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700475007" sldId="214748389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757948916" sldId="214748389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400172219" sldId="214748390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148646633" sldId="214748390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122951918" sldId="214748390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392728042" sldId="214748390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56664330" sldId="214748390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852021259" sldId="214748390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267555487" sldId="214748390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970399781" sldId="214748390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400617128" sldId="214748390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292284931" sldId="214748390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716501537" sldId="214748391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650777493" sldId="214748391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3976895" sldId="214748391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551956175" sldId="214748391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704146756" sldId="214748391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4136315921" sldId="214748391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788895700" sldId="214748391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092916947" sldId="214748391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355054319" sldId="214748391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1745552590" sldId="214748391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2700593476" sldId="214748392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096868067" sldId="2147483887"/>
            <pc:sldLayoutMk cId="554545481" sldId="2147483921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3827226082" sldId="2147483922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1827768954" sldId="214748392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781823740" sldId="214748392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2838031778" sldId="214748392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284454146" sldId="214748392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1846075956" sldId="214748392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2324549345" sldId="214748392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852788911" sldId="214748392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976831468" sldId="214748393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2151118719" sldId="214748393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3810281598" sldId="214748393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3827226082" sldId="2147483922"/>
            <pc:sldLayoutMk cId="3703086339" sldId="2147483933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847038391" sldId="2147483934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847038391" sldId="2147483934"/>
            <pc:sldLayoutMk cId="254156671" sldId="214748393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847038391" sldId="2147483934"/>
            <pc:sldLayoutMk cId="1123204008" sldId="214748393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847038391" sldId="2147483934"/>
            <pc:sldLayoutMk cId="3141758423" sldId="214748393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847038391" sldId="2147483934"/>
            <pc:sldLayoutMk cId="2764838099" sldId="214748393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847038391" sldId="2147483934"/>
            <pc:sldLayoutMk cId="1806093894" sldId="2147483939"/>
          </pc:sldLayoutMkLst>
        </pc:sldLayoutChg>
      </pc:sldMasterChg>
      <pc:sldMasterChg chg="del delSldLayout">
        <pc:chgData name="Marta Gallego" userId="24d6967416bf54c9" providerId="LiveId" clId="{2875BCE1-B8DA-41BD-A957-AAA5AF452014}" dt="2024-10-17T08:52:14.975" v="3" actId="47"/>
        <pc:sldMasterMkLst>
          <pc:docMk/>
          <pc:sldMasterMk cId="793128135" sldId="2147483979"/>
        </pc:sldMasterMkLst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4237515358" sldId="214748398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510184197" sldId="214748398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4281211953" sldId="214748398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880804441" sldId="214748398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688464937" sldId="214748398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851936608" sldId="214748398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937159794" sldId="214748398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1107996265" sldId="214748398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285377944" sldId="214748398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085818125" sldId="214748398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378662119" sldId="214748399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3287204273" sldId="214748399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593006944" sldId="214748399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488005304" sldId="214748399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248650561" sldId="214748399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1207939231" sldId="2147483995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4174531670" sldId="2147483996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418519174" sldId="2147483997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782959230" sldId="2147483998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714843491" sldId="2147483999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1415749318" sldId="2147484000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3445438719" sldId="2147484001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2758460125" sldId="2147484002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674757524" sldId="2147484003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1624273942" sldId="2147484004"/>
          </pc:sldLayoutMkLst>
        </pc:sldLayoutChg>
        <pc:sldLayoutChg chg="del">
          <pc:chgData name="Marta Gallego" userId="24d6967416bf54c9" providerId="LiveId" clId="{2875BCE1-B8DA-41BD-A957-AAA5AF452014}" dt="2024-10-17T08:52:14.975" v="3" actId="47"/>
          <pc:sldLayoutMkLst>
            <pc:docMk/>
            <pc:sldMasterMk cId="793128135" sldId="2147483979"/>
            <pc:sldLayoutMk cId="3859904107" sldId="214748400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45B99-C630-1C4A-BFEE-77920C4A1655}" type="datetimeFigureOut">
              <a:rPr lang="es-ES" smtClean="0"/>
              <a:t>22/10/2024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0ABFD-39CF-CA4A-8F15-F0E1255C46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3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imagen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ABFD-39CF-CA4A-8F15-F0E1255C46E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18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imagen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ABFD-39CF-CA4A-8F15-F0E1255C46E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65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17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4" Type="http://schemas.openxmlformats.org/officeDocument/2006/relationships/image" Target="../media/image2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4" Type="http://schemas.openxmlformats.org/officeDocument/2006/relationships/image" Target="../media/image2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tx1"/>
                </a:solidFill>
                <a:latin typeface="Gtek Technology"/>
                <a:cs typeface="Gtek Technolog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1">
            <a:extLst>
              <a:ext uri="{FF2B5EF4-FFF2-40B4-BE49-F238E27FC236}">
                <a16:creationId xmlns:a16="http://schemas.microsoft.com/office/drawing/2014/main" id="{C146775C-F635-1B4E-A5DB-B62D4F3FF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705539"/>
            <a:ext cx="10052050" cy="365433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2638" b="0" i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F4212BB-9FAD-8648-9407-CED22E6A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:a16="http://schemas.microsoft.com/office/drawing/2014/main" id="{FB927CD2-C91B-47B2-A200-268069663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7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FC59DCD1-67FA-B442-8C1D-1193AF8BA4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669061"/>
            <a:ext cx="10052052" cy="1461734"/>
          </a:xfrm>
        </p:spPr>
        <p:txBody>
          <a:bodyPr lIns="540000" tIns="0" rIns="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C146775C-F635-1B4E-A5DB-B62D4F3FF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79357"/>
            <a:ext cx="10052050" cy="913584"/>
          </a:xfrm>
        </p:spPr>
        <p:txBody>
          <a:bodyPr wrap="square" lIns="540000" tIns="0" rIns="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8A962B62-81E0-3041-B8FD-96A5099E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A01720A-5237-F847-A52A-4D6782C8292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A25FFB31-9A52-4509-A6ED-7A6827715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28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1">
            <a:extLst>
              <a:ext uri="{FF2B5EF4-FFF2-40B4-BE49-F238E27FC236}">
                <a16:creationId xmlns:a16="http://schemas.microsoft.com/office/drawing/2014/main" id="{C146775C-F635-1B4E-A5DB-B62D4F3FF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898"/>
            <a:ext cx="15580678" cy="913584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2C1F4FEA-8EC6-D445-87D9-62D084FC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D87576A-7E71-614D-BB95-DC5301BFCD6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3279357"/>
            <a:ext cx="20104100" cy="4385201"/>
          </a:xfrm>
        </p:spPr>
        <p:txBody>
          <a:bodyPr wrap="square" lIns="540000" tIns="0" rIns="540000" bIns="0" numCol="2" spcCol="720000" anchor="t" anchorCtr="0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 </a:t>
            </a:r>
            <a:r>
              <a:rPr lang="it-IT" err="1"/>
              <a:t>Curabitur</a:t>
            </a:r>
            <a:r>
              <a:rPr lang="it-IT"/>
              <a:t> in </a:t>
            </a:r>
            <a:r>
              <a:rPr lang="it-IT" err="1"/>
              <a:t>lobortis</a:t>
            </a:r>
            <a:r>
              <a:rPr lang="it-IT"/>
              <a:t> ex, </a:t>
            </a:r>
            <a:r>
              <a:rPr lang="it-IT" err="1"/>
              <a:t>dictum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habitant</a:t>
            </a:r>
            <a:r>
              <a:rPr lang="it-IT"/>
              <a:t> morbi </a:t>
            </a:r>
            <a:r>
              <a:rPr lang="it-IT" err="1"/>
              <a:t>tristique</a:t>
            </a:r>
            <a:r>
              <a:rPr lang="it-IT"/>
              <a:t> </a:t>
            </a:r>
            <a:r>
              <a:rPr lang="it-IT" err="1"/>
              <a:t>senectus</a:t>
            </a:r>
            <a:r>
              <a:rPr lang="it-IT"/>
              <a:t> et </a:t>
            </a:r>
            <a:r>
              <a:rPr lang="it-IT" err="1"/>
              <a:t>netus</a:t>
            </a:r>
            <a:r>
              <a:rPr lang="it-IT"/>
              <a:t> et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fames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vitae urna </a:t>
            </a:r>
            <a:r>
              <a:rPr lang="it-IT" err="1"/>
              <a:t>vel</a:t>
            </a:r>
            <a:r>
              <a:rPr lang="it-IT"/>
              <a:t> ante </a:t>
            </a:r>
            <a:r>
              <a:rPr lang="it-IT" err="1"/>
              <a:t>mattis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id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lorem</a:t>
            </a:r>
            <a:r>
              <a:rPr lang="it-IT"/>
              <a:t>. </a:t>
            </a:r>
            <a:r>
              <a:rPr lang="it-IT" err="1"/>
              <a:t>Etiam</a:t>
            </a:r>
            <a:r>
              <a:rPr lang="it-IT"/>
              <a:t> pulvinar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, et </a:t>
            </a:r>
            <a:r>
              <a:rPr lang="it-IT" err="1"/>
              <a:t>ultricies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Ut </a:t>
            </a:r>
            <a:r>
              <a:rPr lang="it-IT" err="1"/>
              <a:t>congue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in </a:t>
            </a:r>
            <a:r>
              <a:rPr lang="it-IT" err="1"/>
              <a:t>aliquet</a:t>
            </a:r>
            <a:r>
              <a:rPr lang="it-IT"/>
              <a:t> ante.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ornare massa </a:t>
            </a:r>
            <a:r>
              <a:rPr lang="it-IT" err="1"/>
              <a:t>vel</a:t>
            </a:r>
            <a:r>
              <a:rPr lang="it-IT"/>
              <a:t> </a:t>
            </a:r>
            <a:r>
              <a:rPr lang="it-IT" err="1"/>
              <a:t>tincidunt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pulvinar </a:t>
            </a:r>
            <a:r>
              <a:rPr lang="it-IT" err="1"/>
              <a:t>risus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iaculis</a:t>
            </a:r>
            <a:r>
              <a:rPr lang="it-IT"/>
              <a:t>.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aliquet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enim</a:t>
            </a:r>
            <a:r>
              <a:rPr lang="it-IT"/>
              <a:t>,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ultrices</a:t>
            </a:r>
            <a:r>
              <a:rPr lang="it-IT"/>
              <a:t> </a:t>
            </a:r>
            <a:r>
              <a:rPr lang="it-IT" err="1"/>
              <a:t>lectus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vel</a:t>
            </a:r>
            <a:r>
              <a:rPr lang="it-IT"/>
              <a:t>. </a:t>
            </a:r>
            <a:r>
              <a:rPr lang="it-IT" err="1"/>
              <a:t>Praesent</a:t>
            </a:r>
            <a:r>
              <a:rPr lang="it-IT"/>
              <a:t>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 in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,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aliquam</a:t>
            </a:r>
            <a:r>
              <a:rPr lang="it-IT"/>
              <a:t>. </a:t>
            </a:r>
            <a:r>
              <a:rPr lang="it-IT" err="1"/>
              <a:t>Vestibulum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pulvinar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rhoncus</a:t>
            </a:r>
            <a:r>
              <a:rPr lang="it-IT"/>
              <a:t>. </a:t>
            </a:r>
          </a:p>
        </p:txBody>
      </p:sp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FF80451E-AC35-4C96-BD36-8B6E7C8F0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6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74BFEDBC-3A33-C24D-A4EF-F86A3013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BC501395-1432-2C4B-BE0D-9A5C73B3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898"/>
            <a:ext cx="15580678" cy="913584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0DB9485E-9643-154E-9B48-DC2F28EAEAB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3279357"/>
            <a:ext cx="20104100" cy="4385201"/>
          </a:xfrm>
        </p:spPr>
        <p:txBody>
          <a:bodyPr wrap="square" lIns="540000" tIns="0" rIns="540000" bIns="0" numCol="2" spcCol="720000" anchor="t" anchorCtr="0">
            <a:spAutoFit/>
          </a:bodyPr>
          <a:lstStyle>
            <a:lvl1pPr marL="0" indent="0">
              <a:buNone/>
              <a:defRPr sz="2638" b="0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 </a:t>
            </a:r>
            <a:r>
              <a:rPr lang="it-IT" err="1"/>
              <a:t>Curabitur</a:t>
            </a:r>
            <a:r>
              <a:rPr lang="it-IT"/>
              <a:t> in </a:t>
            </a:r>
            <a:r>
              <a:rPr lang="it-IT" err="1"/>
              <a:t>lobortis</a:t>
            </a:r>
            <a:r>
              <a:rPr lang="it-IT"/>
              <a:t> ex, </a:t>
            </a:r>
            <a:r>
              <a:rPr lang="it-IT" err="1"/>
              <a:t>dictum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habitant</a:t>
            </a:r>
            <a:r>
              <a:rPr lang="it-IT"/>
              <a:t> morbi </a:t>
            </a:r>
            <a:r>
              <a:rPr lang="it-IT" err="1"/>
              <a:t>tristique</a:t>
            </a:r>
            <a:r>
              <a:rPr lang="it-IT"/>
              <a:t> </a:t>
            </a:r>
            <a:r>
              <a:rPr lang="it-IT" err="1"/>
              <a:t>senectus</a:t>
            </a:r>
            <a:r>
              <a:rPr lang="it-IT"/>
              <a:t> et </a:t>
            </a:r>
            <a:r>
              <a:rPr lang="it-IT" err="1"/>
              <a:t>netus</a:t>
            </a:r>
            <a:r>
              <a:rPr lang="it-IT"/>
              <a:t> et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fames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vitae urna </a:t>
            </a:r>
            <a:r>
              <a:rPr lang="it-IT" err="1"/>
              <a:t>vel</a:t>
            </a:r>
            <a:r>
              <a:rPr lang="it-IT"/>
              <a:t> ante </a:t>
            </a:r>
            <a:r>
              <a:rPr lang="it-IT" err="1"/>
              <a:t>mattis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id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lorem</a:t>
            </a:r>
            <a:r>
              <a:rPr lang="it-IT"/>
              <a:t>. </a:t>
            </a:r>
            <a:r>
              <a:rPr lang="it-IT" err="1"/>
              <a:t>Etiam</a:t>
            </a:r>
            <a:r>
              <a:rPr lang="it-IT"/>
              <a:t> pulvinar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, et </a:t>
            </a:r>
            <a:r>
              <a:rPr lang="it-IT" err="1"/>
              <a:t>ultricies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Ut </a:t>
            </a:r>
            <a:r>
              <a:rPr lang="it-IT" err="1"/>
              <a:t>congue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in </a:t>
            </a:r>
            <a:r>
              <a:rPr lang="it-IT" err="1"/>
              <a:t>aliquet</a:t>
            </a:r>
            <a:r>
              <a:rPr lang="it-IT"/>
              <a:t> ante.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ornare massa </a:t>
            </a:r>
            <a:r>
              <a:rPr lang="it-IT" err="1"/>
              <a:t>vel</a:t>
            </a:r>
            <a:r>
              <a:rPr lang="it-IT"/>
              <a:t> </a:t>
            </a:r>
            <a:r>
              <a:rPr lang="it-IT" err="1"/>
              <a:t>tincidunt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pulvinar </a:t>
            </a:r>
            <a:r>
              <a:rPr lang="it-IT" err="1"/>
              <a:t>risus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iaculis</a:t>
            </a:r>
            <a:r>
              <a:rPr lang="it-IT"/>
              <a:t>.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aliquet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enim</a:t>
            </a:r>
            <a:r>
              <a:rPr lang="it-IT"/>
              <a:t>,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ultrices</a:t>
            </a:r>
            <a:r>
              <a:rPr lang="it-IT"/>
              <a:t> </a:t>
            </a:r>
            <a:r>
              <a:rPr lang="it-IT" err="1"/>
              <a:t>lectus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vel</a:t>
            </a:r>
            <a:r>
              <a:rPr lang="it-IT"/>
              <a:t>. </a:t>
            </a:r>
            <a:r>
              <a:rPr lang="it-IT" err="1"/>
              <a:t>Praesent</a:t>
            </a:r>
            <a:r>
              <a:rPr lang="it-IT"/>
              <a:t>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 in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,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aliquam</a:t>
            </a:r>
            <a:r>
              <a:rPr lang="it-IT"/>
              <a:t>. </a:t>
            </a:r>
            <a:r>
              <a:rPr lang="it-IT" err="1"/>
              <a:t>Vestibulum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pulvinar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rhoncus</a:t>
            </a:r>
            <a:r>
              <a:rPr lang="it-IT"/>
              <a:t>. </a:t>
            </a:r>
          </a:p>
        </p:txBody>
      </p:sp>
      <p:pic>
        <p:nvPicPr>
          <p:cNvPr id="8" name="Imagen 7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F8B4B771-EF67-4680-AA02-091B6DC8F7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87263" y="196889"/>
            <a:ext cx="5685498" cy="11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6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4CC56B-CD8E-7744-A927-C6B76E60D2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2772362"/>
            <a:ext cx="10052048" cy="639508"/>
          </a:xfrm>
        </p:spPr>
        <p:txBody>
          <a:bodyPr lIns="540000" tIns="0" rIns="360000" bIns="0" anchor="t" anchorCtr="0">
            <a:spAutoFit/>
          </a:bodyPr>
          <a:lstStyle>
            <a:lvl1pPr marL="0" indent="0">
              <a:buNone/>
              <a:defRPr sz="4617" b="1">
                <a:solidFill>
                  <a:srgbClr val="461E7D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28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E859C5-50AA-D24B-8828-8D414943F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4131054"/>
            <a:ext cx="10052047" cy="6076159"/>
          </a:xfrm>
        </p:spPr>
        <p:txBody>
          <a:bodyPr lIns="540000" tIns="0" rIns="360000" bIns="0"/>
          <a:lstStyle>
            <a:lvl1pPr>
              <a:defRPr sz="395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>
              <a:defRPr sz="329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2pPr>
            <a:lvl3pPr>
              <a:defRPr sz="296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3pPr>
            <a:lvl4pPr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4pPr>
            <a:lvl5pPr>
              <a:defRPr sz="230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80804C-7DCE-8446-BC62-682929319D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052050" y="2772362"/>
            <a:ext cx="10052047" cy="639508"/>
          </a:xfrm>
        </p:spPr>
        <p:txBody>
          <a:bodyPr lIns="360000" tIns="0" rIns="540000" bIns="0" anchor="t" anchorCtr="0">
            <a:spAutoFit/>
          </a:bodyPr>
          <a:lstStyle>
            <a:lvl1pPr marL="0" indent="0">
              <a:buNone/>
              <a:defRPr sz="4617" b="1">
                <a:solidFill>
                  <a:srgbClr val="461E7D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28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CCEA2D-218C-D74E-8ED8-4A5394A20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52047" y="4159665"/>
            <a:ext cx="10052047" cy="6076159"/>
          </a:xfrm>
        </p:spPr>
        <p:txBody>
          <a:bodyPr lIns="360000" tIns="0" rIns="540000" bIns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799D8DA9-275C-D442-AB3D-1EB594F7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108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078373F6-A23E-2A46-8BE7-9DF2FF22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898"/>
            <a:ext cx="15580678" cy="913584"/>
          </a:xfrm>
        </p:spPr>
        <p:txBody>
          <a:bodyPr wrap="square" lIns="540000" tIns="0" rIns="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47F45732-3D7A-4E31-9916-39544194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55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ligh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D98BCCDA-17AD-FD42-918A-6393C754381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2776887"/>
            <a:ext cx="20104100" cy="4110421"/>
          </a:xfrm>
        </p:spPr>
        <p:txBody>
          <a:bodyPr wrap="square" lIns="540000" tIns="0" rIns="3240000" bIns="0" numCol="1" spcCol="720000" anchor="t" anchorCtr="0">
            <a:spAutoFit/>
          </a:bodyPr>
          <a:lstStyle>
            <a:lvl1pPr marL="0" indent="0">
              <a:buNone/>
              <a:defRPr sz="5936" b="0">
                <a:solidFill>
                  <a:srgbClr val="461E7D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36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2A9B5DD-824C-AF41-B46E-26DFBFB8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8380"/>
            <a:ext cx="15580678" cy="822225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5936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Hilight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36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CD4969BC-4BB5-A543-8BC8-33C65762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:a16="http://schemas.microsoft.com/office/drawing/2014/main" id="{693E2A86-4ECA-463A-B5EA-986636179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light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48CAF256-3D09-9345-8C3F-876420A3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1080000" tIns="0" rIns="540000" bIns="0">
            <a:spAutoFit/>
          </a:bodyPr>
          <a:lstStyle>
            <a:lvl1pPr algn="r">
              <a:defRPr sz="1979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104CD31F-FD19-D045-B23D-C1939C83B0B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2776887"/>
            <a:ext cx="20104100" cy="4110421"/>
          </a:xfrm>
        </p:spPr>
        <p:txBody>
          <a:bodyPr wrap="square" lIns="540000" tIns="0" rIns="3240000" bIns="0" numCol="1" spcCol="720000" anchor="t" anchorCtr="0">
            <a:spAutoFit/>
          </a:bodyPr>
          <a:lstStyle>
            <a:lvl1pPr marL="0" indent="0">
              <a:buNone/>
              <a:defRPr sz="5936" b="0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36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837114F5-5A80-4544-8540-EEC039B50A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8380"/>
            <a:ext cx="15580678" cy="822225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5936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Hilight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36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8" name="Imagen 7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1E092DC6-7C11-4D3B-8D46-B0752AB66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87263" y="196889"/>
            <a:ext cx="5685498" cy="11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5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874301" y="1185857"/>
            <a:ext cx="9054142" cy="8905000"/>
          </a:xfrm>
        </p:spPr>
        <p:txBody>
          <a:bodyPr/>
          <a:lstStyle>
            <a:lvl1pPr marL="0" indent="0">
              <a:buNone/>
              <a:defRPr sz="5277">
                <a:latin typeface="Roobert ENEL" pitchFamily="2" charset="0"/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5027859"/>
            <a:ext cx="8642313" cy="3653564"/>
          </a:xfrm>
        </p:spPr>
        <p:txBody>
          <a:bodyPr wrap="square" lIns="540000" tIns="0" rIns="36000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638156"/>
            <a:ext cx="8642311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A0655A80-ED5A-B747-95CA-E0F3521E580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455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11317" y="1185857"/>
            <a:ext cx="7717125" cy="8905000"/>
          </a:xfrm>
        </p:spPr>
        <p:txBody>
          <a:bodyPr/>
          <a:lstStyle>
            <a:lvl1pPr marL="0" indent="0">
              <a:buNone/>
              <a:defRPr sz="5277">
                <a:latin typeface="Roobert ENEL" pitchFamily="2" charset="0"/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1" y="5027859"/>
            <a:ext cx="10052052" cy="3288208"/>
          </a:xfrm>
        </p:spPr>
        <p:txBody>
          <a:bodyPr lIns="540000" tIns="0" rIns="36000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8156"/>
            <a:ext cx="10052050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C049266E-E428-1249-A15D-0B2C2DFA2DE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627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64725" y="1185857"/>
            <a:ext cx="6663716" cy="8905000"/>
          </a:xfrm>
        </p:spPr>
        <p:txBody>
          <a:bodyPr/>
          <a:lstStyle>
            <a:lvl1pPr marL="0" indent="0">
              <a:buNone/>
              <a:defRPr sz="5277">
                <a:latin typeface="Roobert ENEL" pitchFamily="2" charset="0"/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1" y="5027860"/>
            <a:ext cx="10052052" cy="3288208"/>
          </a:xfrm>
        </p:spPr>
        <p:txBody>
          <a:bodyPr lIns="540000" tIns="0" rIns="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8156"/>
            <a:ext cx="10052050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9B05932A-0E79-0B47-93E4-ACE878F2F89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21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Gtek Technology"/>
                <a:cs typeface="Gtek Technolog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puplr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64725" y="1185857"/>
            <a:ext cx="6663716" cy="8905000"/>
          </a:xfrm>
        </p:spPr>
        <p:txBody>
          <a:bodyPr/>
          <a:lstStyle>
            <a:lvl1pPr marL="0" indent="0">
              <a:buNone/>
              <a:defRPr sz="5277">
                <a:latin typeface="Roobert ENEL" pitchFamily="2" charset="0"/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1" y="5027860"/>
            <a:ext cx="10052052" cy="3288208"/>
          </a:xfrm>
        </p:spPr>
        <p:txBody>
          <a:bodyPr lIns="540000" tIns="0" rIns="0" bIns="0">
            <a:spAutoFit/>
          </a:bodyPr>
          <a:lstStyle>
            <a:lvl1pPr marL="0" indent="0">
              <a:buNone/>
              <a:defRPr sz="2638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8156"/>
            <a:ext cx="10052050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FEB35BC-D140-E746-B7F3-9E092462B9E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34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photo"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3EA94241-978D-4EB6-8146-AE9AC89CDE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86191" y="9726155"/>
            <a:ext cx="5869378" cy="12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89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E24D9D-DDFA-EF41-92FF-49385C60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01705"/>
            <a:ext cx="6785134" cy="355283"/>
          </a:xfrm>
        </p:spPr>
        <p:txBody>
          <a:bodyPr lIns="0" tIns="0" rIns="0" bIns="0">
            <a:spAutoFit/>
          </a:bodyPr>
          <a:lstStyle>
            <a:lvl1pPr>
              <a:defRPr sz="2309">
                <a:solidFill>
                  <a:schemeClr val="bg1">
                    <a:alpha val="67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enelxway.com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D587C2-88E3-5940-844B-BCB3A5131C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90896" y="2293285"/>
            <a:ext cx="6722308" cy="67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5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5843C9CF-03CE-1F7D-00D3-E9901E1D2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4017158"/>
              </p:ext>
            </p:ext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5843C9CF-03CE-1F7D-00D3-E9901E1D2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9610" y="918464"/>
            <a:ext cx="17895329" cy="109208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617" b="1" kern="1200" dirty="0">
                <a:solidFill>
                  <a:srgbClr val="EE30C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9610" y="2598524"/>
            <a:ext cx="12524185" cy="24934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656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25" y="439313"/>
            <a:ext cx="15292984" cy="143788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C143-65AA-4D28-A4EC-5712101CF5F6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224" y="2439971"/>
            <a:ext cx="15292385" cy="780659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17418" y="593668"/>
            <a:ext cx="3000098" cy="7539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7398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506" y="1105078"/>
            <a:ext cx="12559829" cy="684770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EB99273-DA5F-41C0-BA04-216DDD63FF76}" type="datetime1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Presentation footer 10PT. Please add the relevant country to the footer.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56506" y="1789849"/>
            <a:ext cx="12559830" cy="472021"/>
          </a:xfrm>
        </p:spPr>
        <p:txBody>
          <a:bodyPr rIns="0">
            <a:noAutofit/>
          </a:bodyPr>
          <a:lstStyle>
            <a:lvl1pPr>
              <a:defRPr sz="2968"/>
            </a:lvl1pPr>
          </a:lstStyle>
          <a:p>
            <a:pPr lvl="0"/>
            <a:r>
              <a:rPr lang="en-GB" dirty="0"/>
              <a:t>Click to edit Master subtitle style if required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56505" y="9712020"/>
            <a:ext cx="17585852" cy="455924"/>
          </a:xfrm>
        </p:spPr>
        <p:txBody>
          <a:bodyPr rIns="0" anchor="b">
            <a:noAutofit/>
          </a:bodyPr>
          <a:lstStyle>
            <a:lvl1pPr>
              <a:defRPr sz="2968" b="1" baseline="0"/>
            </a:lvl1pPr>
          </a:lstStyle>
          <a:p>
            <a:pPr lvl="0"/>
            <a:r>
              <a:rPr lang="en-GB" dirty="0"/>
              <a:t>Optional summary text placeholder</a:t>
            </a:r>
            <a:endParaRPr lang="en-US" dirty="0"/>
          </a:p>
        </p:txBody>
      </p:sp>
      <p:sp>
        <p:nvSpPr>
          <p:cNvPr id="10" name="Segnaposto numero diapositiva 5"/>
          <p:cNvSpPr txBox="1">
            <a:spLocks/>
          </p:cNvSpPr>
          <p:nvPr userDrawn="1"/>
        </p:nvSpPr>
        <p:spPr>
          <a:xfrm>
            <a:off x="18666894" y="10946671"/>
            <a:ext cx="1256506" cy="25377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D2235E-0982-3B42-A838-A74550CD4449}" type="slidenum">
              <a:rPr lang="en-GB" sz="1649" smtClean="0"/>
              <a:pPr/>
              <a:t>‹Nº›</a:t>
            </a:fld>
            <a:endParaRPr lang="en-GB" sz="1649" dirty="0"/>
          </a:p>
        </p:txBody>
      </p:sp>
    </p:spTree>
    <p:extLst>
      <p:ext uri="{BB962C8B-B14F-4D97-AF65-F5344CB8AC3E}">
        <p14:creationId xmlns:p14="http://schemas.microsoft.com/office/powerpoint/2010/main" val="2537628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8CCFD6F5-743F-BB4E-8D7E-6E5F0C7C1F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739"/>
            <a:ext cx="15580678" cy="639508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4617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28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70BB6CE-7850-B246-9675-A2E9EB64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pic>
        <p:nvPicPr>
          <p:cNvPr id="6" name="Immagine 5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C996D190-D95A-5B4B-882D-07362A33C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82B3B13D-18EA-674E-988F-305DCD87F4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2" y="1376450"/>
            <a:ext cx="15580678" cy="456792"/>
          </a:xfrm>
        </p:spPr>
        <p:txBody>
          <a:bodyPr wrap="square" lIns="540000" tIns="0" rIns="540000" bIns="0" anchor="t" anchorCtr="0">
            <a:spAutoFit/>
          </a:bodyPr>
          <a:lstStyle>
            <a:lvl1pPr marL="0" indent="0">
              <a:buNone/>
              <a:defRPr sz="3298">
                <a:solidFill>
                  <a:srgbClr val="461E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err="1"/>
              <a:t>Subtitle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Regular – 20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16" name="Segnaposto data 11">
            <a:extLst>
              <a:ext uri="{FF2B5EF4-FFF2-40B4-BE49-F238E27FC236}">
                <a16:creationId xmlns:a16="http://schemas.microsoft.com/office/drawing/2014/main" id="{DCEEEBD2-9984-294B-8B71-3545B786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384372"/>
            <a:ext cx="5905579" cy="406037"/>
          </a:xfrm>
        </p:spPr>
        <p:txBody>
          <a:bodyPr wrap="square" lIns="540000" tIns="0" rIns="540000" bIns="0">
            <a:spAutoFit/>
          </a:bodyPr>
          <a:lstStyle>
            <a:lvl1pPr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7295F3-950A-7849-8A07-7E062278F0E4}" type="datetime4">
              <a:rPr lang="it-IT" smtClean="0"/>
              <a:pPr/>
              <a:t>22 ottobre 2024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855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Subtitl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70BB6CE-7850-B246-9675-A2E9EB64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6" name="Segnaposto data 11">
            <a:extLst>
              <a:ext uri="{FF2B5EF4-FFF2-40B4-BE49-F238E27FC236}">
                <a16:creationId xmlns:a16="http://schemas.microsoft.com/office/drawing/2014/main" id="{DCEEEBD2-9984-294B-8B71-3545B786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384372"/>
            <a:ext cx="5905579" cy="406037"/>
          </a:xfrm>
        </p:spPr>
        <p:txBody>
          <a:bodyPr wrap="square" lIns="540000" tIns="0" rIns="540000" bIns="0">
            <a:spAutoFit/>
          </a:bodyPr>
          <a:lstStyle>
            <a:lvl1pPr>
              <a:defRPr sz="26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7295F3-950A-7849-8A07-7E062278F0E4}" type="datetime4">
              <a:rPr lang="it-IT" smtClean="0"/>
              <a:pPr/>
              <a:t>22 ottobre 2024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170F627-3D94-D040-8CAB-5941C72D8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739"/>
            <a:ext cx="15580678" cy="639508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461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28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114A8B0-0A20-1942-94F8-5801B54C3F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653891" y="473898"/>
            <a:ext cx="3561743" cy="691190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CD942A75-301F-9541-8AE2-D59F2F9DA0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2" y="1376450"/>
            <a:ext cx="15580678" cy="456792"/>
          </a:xfrm>
        </p:spPr>
        <p:txBody>
          <a:bodyPr wrap="square" lIns="540000" tIns="0" rIns="540000" bIns="0" anchor="t" anchorCtr="0">
            <a:spAutoFit/>
          </a:bodyPr>
          <a:lstStyle>
            <a:lvl1pPr marL="0" indent="0">
              <a:buNone/>
              <a:defRPr sz="32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err="1"/>
              <a:t>Subtitle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Regular – 20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933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D605EA-C7C3-FE40-B118-E78925D2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EEB5A4E-2BCF-FC40-811D-8292E93219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2035600"/>
            <a:ext cx="20104100" cy="18203995"/>
          </a:xfrm>
        </p:spPr>
        <p:txBody>
          <a:bodyPr lIns="540000" tIns="0" rIns="540000" bIns="0" numCol="3" spcCol="720000">
            <a:spAutoFit/>
          </a:bodyPr>
          <a:lstStyle>
            <a:lvl1pPr marL="848163" indent="-848163">
              <a:buFont typeface="+mj-lt"/>
              <a:buAutoNum type="arabicPeriod"/>
              <a:defRPr sz="3958" b="0">
                <a:solidFill>
                  <a:srgbClr val="461E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30884" marR="0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Titolo capitolo</a:t>
            </a:r>
          </a:p>
          <a:p>
            <a:pPr lvl="1"/>
            <a:r>
              <a:rPr lang="it-IT"/>
              <a:t>Contenuto 1</a:t>
            </a:r>
          </a:p>
          <a:p>
            <a:pPr lvl="1"/>
            <a:r>
              <a:rPr lang="it-IT"/>
              <a:t>Contenuto 2</a:t>
            </a:r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Contenuto 3</a:t>
            </a:r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1"/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01261E9-AD4F-754E-905B-E648E5E9D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739"/>
            <a:ext cx="15580678" cy="639508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4617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28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6" name="Immagine 5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688B9F7A-E3C4-A44F-9223-84B17DE11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1">
            <a:extLst>
              <a:ext uri="{FF2B5EF4-FFF2-40B4-BE49-F238E27FC236}">
                <a16:creationId xmlns:a16="http://schemas.microsoft.com/office/drawing/2014/main" id="{C146775C-F635-1B4E-A5DB-B62D4F3FF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705539"/>
            <a:ext cx="10052050" cy="365433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2638" b="0" i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F4212BB-9FAD-8648-9407-CED22E6A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pic>
        <p:nvPicPr>
          <p:cNvPr id="6" name="Immagine 5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AEEB6FAD-4192-F643-B371-CC95550FB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6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Gtek Technology"/>
                <a:cs typeface="Gtek Technolog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 co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FC59DCD1-67FA-B442-8C1D-1193AF8BA4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669061"/>
            <a:ext cx="10052052" cy="1461734"/>
          </a:xfrm>
        </p:spPr>
        <p:txBody>
          <a:bodyPr lIns="540000" tIns="0" rIns="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C146775C-F635-1B4E-A5DB-B62D4F3FF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79357"/>
            <a:ext cx="10052050" cy="913584"/>
          </a:xfrm>
        </p:spPr>
        <p:txBody>
          <a:bodyPr wrap="square" lIns="540000" tIns="0" rIns="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8A962B62-81E0-3041-B8FD-96A5099E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A01720A-5237-F847-A52A-4D6782C8292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8" name="Immagine 7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A2DE2BAB-FFAB-9B49-BB72-2299212C5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23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 col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1">
            <a:extLst>
              <a:ext uri="{FF2B5EF4-FFF2-40B4-BE49-F238E27FC236}">
                <a16:creationId xmlns:a16="http://schemas.microsoft.com/office/drawing/2014/main" id="{C146775C-F635-1B4E-A5DB-B62D4F3FF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898"/>
            <a:ext cx="15580678" cy="913584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2C1F4FEA-8EC6-D445-87D9-62D084FC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pic>
        <p:nvPicPr>
          <p:cNvPr id="6" name="Immagine 5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416544FF-5E8D-A147-BFA5-C08D12721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D87576A-7E71-614D-BB95-DC5301BFCD6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3279357"/>
            <a:ext cx="20104100" cy="4019766"/>
          </a:xfrm>
        </p:spPr>
        <p:txBody>
          <a:bodyPr wrap="square" lIns="540000" tIns="0" rIns="540000" bIns="0" numCol="2" spcCol="720000" anchor="t" anchorCtr="0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 </a:t>
            </a:r>
            <a:r>
              <a:rPr lang="it-IT" err="1"/>
              <a:t>Curabitur</a:t>
            </a:r>
            <a:r>
              <a:rPr lang="it-IT"/>
              <a:t> in </a:t>
            </a:r>
            <a:r>
              <a:rPr lang="it-IT" err="1"/>
              <a:t>lobortis</a:t>
            </a:r>
            <a:r>
              <a:rPr lang="it-IT"/>
              <a:t> ex, </a:t>
            </a:r>
            <a:r>
              <a:rPr lang="it-IT" err="1"/>
              <a:t>dictum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habitant</a:t>
            </a:r>
            <a:r>
              <a:rPr lang="it-IT"/>
              <a:t> morbi </a:t>
            </a:r>
            <a:r>
              <a:rPr lang="it-IT" err="1"/>
              <a:t>tristique</a:t>
            </a:r>
            <a:r>
              <a:rPr lang="it-IT"/>
              <a:t> </a:t>
            </a:r>
            <a:r>
              <a:rPr lang="it-IT" err="1"/>
              <a:t>senectus</a:t>
            </a:r>
            <a:r>
              <a:rPr lang="it-IT"/>
              <a:t> et </a:t>
            </a:r>
            <a:r>
              <a:rPr lang="it-IT" err="1"/>
              <a:t>netus</a:t>
            </a:r>
            <a:r>
              <a:rPr lang="it-IT"/>
              <a:t> et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fames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vitae urna </a:t>
            </a:r>
            <a:r>
              <a:rPr lang="it-IT" err="1"/>
              <a:t>vel</a:t>
            </a:r>
            <a:r>
              <a:rPr lang="it-IT"/>
              <a:t> ante </a:t>
            </a:r>
            <a:r>
              <a:rPr lang="it-IT" err="1"/>
              <a:t>mattis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id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lorem</a:t>
            </a:r>
            <a:r>
              <a:rPr lang="it-IT"/>
              <a:t>. </a:t>
            </a:r>
            <a:r>
              <a:rPr lang="it-IT" err="1"/>
              <a:t>Etiam</a:t>
            </a:r>
            <a:r>
              <a:rPr lang="it-IT"/>
              <a:t> pulvinar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, et </a:t>
            </a:r>
            <a:r>
              <a:rPr lang="it-IT" err="1"/>
              <a:t>ultricies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Ut </a:t>
            </a:r>
            <a:r>
              <a:rPr lang="it-IT" err="1"/>
              <a:t>congue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in </a:t>
            </a:r>
            <a:r>
              <a:rPr lang="it-IT" err="1"/>
              <a:t>aliquet</a:t>
            </a:r>
            <a:r>
              <a:rPr lang="it-IT"/>
              <a:t> ante.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ornare massa </a:t>
            </a:r>
            <a:r>
              <a:rPr lang="it-IT" err="1"/>
              <a:t>vel</a:t>
            </a:r>
            <a:r>
              <a:rPr lang="it-IT"/>
              <a:t> </a:t>
            </a:r>
            <a:r>
              <a:rPr lang="it-IT" err="1"/>
              <a:t>tincidunt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pulvinar </a:t>
            </a:r>
            <a:r>
              <a:rPr lang="it-IT" err="1"/>
              <a:t>risus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iaculis</a:t>
            </a:r>
            <a:r>
              <a:rPr lang="it-IT"/>
              <a:t>.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aliquet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enim</a:t>
            </a:r>
            <a:r>
              <a:rPr lang="it-IT"/>
              <a:t>,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ultrices</a:t>
            </a:r>
            <a:r>
              <a:rPr lang="it-IT"/>
              <a:t> </a:t>
            </a:r>
            <a:r>
              <a:rPr lang="it-IT" err="1"/>
              <a:t>lectus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vel</a:t>
            </a:r>
            <a:r>
              <a:rPr lang="it-IT"/>
              <a:t>. </a:t>
            </a:r>
            <a:r>
              <a:rPr lang="it-IT" err="1"/>
              <a:t>Praesent</a:t>
            </a:r>
            <a:r>
              <a:rPr lang="it-IT"/>
              <a:t>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 in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,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aliquam</a:t>
            </a:r>
            <a:r>
              <a:rPr lang="it-IT"/>
              <a:t>. </a:t>
            </a:r>
            <a:r>
              <a:rPr lang="it-IT" err="1"/>
              <a:t>Vestibulum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pulvinar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rhoncus</a:t>
            </a:r>
            <a:r>
              <a:rPr lang="it-IT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9023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 col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74BFEDBC-3A33-C24D-A4EF-F86A3013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BC501395-1432-2C4B-BE0D-9A5C73B3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898"/>
            <a:ext cx="15580678" cy="913584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0DB9485E-9643-154E-9B48-DC2F28EAEAB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3279357"/>
            <a:ext cx="20104100" cy="4019766"/>
          </a:xfrm>
        </p:spPr>
        <p:txBody>
          <a:bodyPr wrap="square" lIns="540000" tIns="0" rIns="540000" bIns="0" numCol="2" spcCol="720000" anchor="t" anchorCtr="0">
            <a:spAutoFit/>
          </a:bodyPr>
          <a:lstStyle>
            <a:lvl1pPr marL="0" indent="0">
              <a:buNone/>
              <a:defRPr sz="2638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 </a:t>
            </a:r>
            <a:r>
              <a:rPr lang="it-IT" err="1"/>
              <a:t>Curabitur</a:t>
            </a:r>
            <a:r>
              <a:rPr lang="it-IT"/>
              <a:t> in </a:t>
            </a:r>
            <a:r>
              <a:rPr lang="it-IT" err="1"/>
              <a:t>lobortis</a:t>
            </a:r>
            <a:r>
              <a:rPr lang="it-IT"/>
              <a:t> ex, </a:t>
            </a:r>
            <a:r>
              <a:rPr lang="it-IT" err="1"/>
              <a:t>dictum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habitant</a:t>
            </a:r>
            <a:r>
              <a:rPr lang="it-IT"/>
              <a:t> morbi </a:t>
            </a:r>
            <a:r>
              <a:rPr lang="it-IT" err="1"/>
              <a:t>tristique</a:t>
            </a:r>
            <a:r>
              <a:rPr lang="it-IT"/>
              <a:t> </a:t>
            </a:r>
            <a:r>
              <a:rPr lang="it-IT" err="1"/>
              <a:t>senectus</a:t>
            </a:r>
            <a:r>
              <a:rPr lang="it-IT"/>
              <a:t> et </a:t>
            </a:r>
            <a:r>
              <a:rPr lang="it-IT" err="1"/>
              <a:t>netus</a:t>
            </a:r>
            <a:r>
              <a:rPr lang="it-IT"/>
              <a:t> et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fames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Pellentesque</a:t>
            </a:r>
            <a:r>
              <a:rPr lang="it-IT"/>
              <a:t> vitae urna </a:t>
            </a:r>
            <a:r>
              <a:rPr lang="it-IT" err="1"/>
              <a:t>vel</a:t>
            </a:r>
            <a:r>
              <a:rPr lang="it-IT"/>
              <a:t> ante </a:t>
            </a:r>
            <a:r>
              <a:rPr lang="it-IT" err="1"/>
              <a:t>mattis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id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lorem</a:t>
            </a:r>
            <a:r>
              <a:rPr lang="it-IT"/>
              <a:t>. </a:t>
            </a:r>
            <a:r>
              <a:rPr lang="it-IT" err="1"/>
              <a:t>Etiam</a:t>
            </a:r>
            <a:r>
              <a:rPr lang="it-IT"/>
              <a:t> pulvinar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, et </a:t>
            </a:r>
            <a:r>
              <a:rPr lang="it-IT" err="1"/>
              <a:t>ultricies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Ut </a:t>
            </a:r>
            <a:r>
              <a:rPr lang="it-IT" err="1"/>
              <a:t>congue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in </a:t>
            </a:r>
            <a:r>
              <a:rPr lang="it-IT" err="1"/>
              <a:t>aliquet</a:t>
            </a:r>
            <a:r>
              <a:rPr lang="it-IT"/>
              <a:t> ante.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ornare massa </a:t>
            </a:r>
            <a:r>
              <a:rPr lang="it-IT" err="1"/>
              <a:t>vel</a:t>
            </a:r>
            <a:r>
              <a:rPr lang="it-IT"/>
              <a:t> </a:t>
            </a:r>
            <a:r>
              <a:rPr lang="it-IT" err="1"/>
              <a:t>tincidunt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pulvinar </a:t>
            </a:r>
            <a:r>
              <a:rPr lang="it-IT" err="1"/>
              <a:t>risus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dui</a:t>
            </a:r>
            <a:r>
              <a:rPr lang="it-IT"/>
              <a:t>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iaculis</a:t>
            </a:r>
            <a:r>
              <a:rPr lang="it-IT"/>
              <a:t>.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aliquet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enim</a:t>
            </a:r>
            <a:r>
              <a:rPr lang="it-IT"/>
              <a:t>,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ultrices</a:t>
            </a:r>
            <a:r>
              <a:rPr lang="it-IT"/>
              <a:t> </a:t>
            </a:r>
            <a:r>
              <a:rPr lang="it-IT" err="1"/>
              <a:t>lectus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vel</a:t>
            </a:r>
            <a:r>
              <a:rPr lang="it-IT"/>
              <a:t>. </a:t>
            </a:r>
            <a:r>
              <a:rPr lang="it-IT" err="1"/>
              <a:t>Praesent</a:t>
            </a:r>
            <a:r>
              <a:rPr lang="it-IT"/>
              <a:t>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 in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,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aliquam</a:t>
            </a:r>
            <a:r>
              <a:rPr lang="it-IT"/>
              <a:t>. </a:t>
            </a:r>
            <a:r>
              <a:rPr lang="it-IT" err="1"/>
              <a:t>Vestibulum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pulvinar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eget</a:t>
            </a:r>
            <a:r>
              <a:rPr lang="it-IT"/>
              <a:t> </a:t>
            </a:r>
            <a:r>
              <a:rPr lang="it-IT" err="1"/>
              <a:t>rhoncus</a:t>
            </a:r>
            <a:r>
              <a:rPr lang="it-IT"/>
              <a:t>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9E40DE-18B6-FB46-A318-F9FEE14A18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653891" y="473898"/>
            <a:ext cx="3561743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7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4CC56B-CD8E-7744-A927-C6B76E60D2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2772362"/>
            <a:ext cx="10052048" cy="639508"/>
          </a:xfrm>
        </p:spPr>
        <p:txBody>
          <a:bodyPr lIns="540000" tIns="0" rIns="360000" bIns="0" anchor="t" anchorCtr="0">
            <a:spAutoFit/>
          </a:bodyPr>
          <a:lstStyle>
            <a:lvl1pPr marL="0" indent="0">
              <a:buNone/>
              <a:defRPr sz="4617" b="1">
                <a:solidFill>
                  <a:srgbClr val="461E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28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E859C5-50AA-D24B-8828-8D414943F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4131054"/>
            <a:ext cx="10052047" cy="6076159"/>
          </a:xfrm>
        </p:spPr>
        <p:txBody>
          <a:bodyPr lIns="540000" tIns="0" rIns="360000" bIns="0"/>
          <a:lstStyle>
            <a:lvl1pPr>
              <a:defRPr sz="395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9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96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80804C-7DCE-8446-BC62-682929319D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052050" y="2772362"/>
            <a:ext cx="10052047" cy="639508"/>
          </a:xfrm>
        </p:spPr>
        <p:txBody>
          <a:bodyPr lIns="360000" tIns="0" rIns="540000" bIns="0" anchor="t" anchorCtr="0">
            <a:spAutoFit/>
          </a:bodyPr>
          <a:lstStyle>
            <a:lvl1pPr marL="0" indent="0">
              <a:buNone/>
              <a:defRPr sz="4617" b="1">
                <a:solidFill>
                  <a:srgbClr val="461E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28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CCEA2D-218C-D74E-8ED8-4A5394A20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52047" y="4159665"/>
            <a:ext cx="10052047" cy="6076159"/>
          </a:xfrm>
        </p:spPr>
        <p:txBody>
          <a:bodyPr lIns="360000" tIns="0" rIns="540000" bIns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799D8DA9-275C-D442-AB3D-1EB594F7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108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078373F6-A23E-2A46-8BE7-9DF2FF22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898"/>
            <a:ext cx="15580678" cy="913584"/>
          </a:xfrm>
        </p:spPr>
        <p:txBody>
          <a:bodyPr wrap="square" lIns="540000" tIns="0" rIns="0" bIns="0" anchor="t" anchorCtr="0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pic>
        <p:nvPicPr>
          <p:cNvPr id="10" name="Immagine 9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8F570CB7-FADE-8544-B9B9-F853BDB76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57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ligh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D98BCCDA-17AD-FD42-918A-6393C754381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2776887"/>
            <a:ext cx="20104100" cy="4110421"/>
          </a:xfrm>
        </p:spPr>
        <p:txBody>
          <a:bodyPr wrap="square" lIns="540000" tIns="0" rIns="3240000" bIns="0" numCol="1" spcCol="720000" anchor="t" anchorCtr="0">
            <a:spAutoFit/>
          </a:bodyPr>
          <a:lstStyle>
            <a:lvl1pPr marL="0" indent="0">
              <a:buNone/>
              <a:defRPr sz="5936" b="0">
                <a:solidFill>
                  <a:srgbClr val="461E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36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2A9B5DD-824C-AF41-B46E-26DFBFB8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8380"/>
            <a:ext cx="15580678" cy="822225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5936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Hilight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36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CD4969BC-4BB5-A543-8BC8-33C65762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pic>
        <p:nvPicPr>
          <p:cNvPr id="9" name="Immagine 8" descr="Immagine che contiene testo, orologio, calibro&#10;&#10;Descrizione generata automaticamente">
            <a:extLst>
              <a:ext uri="{FF2B5EF4-FFF2-40B4-BE49-F238E27FC236}">
                <a16:creationId xmlns:a16="http://schemas.microsoft.com/office/drawing/2014/main" id="{156A0E0A-2679-544A-9566-F107FEFF5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53891" y="473898"/>
            <a:ext cx="3561750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0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light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48CAF256-3D09-9345-8C3F-876420A3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1080000" tIns="0" rIns="540000" bIns="0">
            <a:spAutoFit/>
          </a:bodyPr>
          <a:lstStyle>
            <a:lvl1pPr algn="r">
              <a:defRPr sz="197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104CD31F-FD19-D045-B23D-C1939C83B0B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2776887"/>
            <a:ext cx="20104100" cy="4110421"/>
          </a:xfrm>
        </p:spPr>
        <p:txBody>
          <a:bodyPr wrap="square" lIns="540000" tIns="0" rIns="3240000" bIns="0" numCol="1" spcCol="720000" anchor="t" anchorCtr="0">
            <a:spAutoFit/>
          </a:bodyPr>
          <a:lstStyle>
            <a:lvl1pPr marL="0" indent="0">
              <a:buNone/>
              <a:defRPr sz="5936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36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837114F5-5A80-4544-8540-EEC039B50A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8380"/>
            <a:ext cx="15580678" cy="822225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5936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Hilight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36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F2DD87-ABCA-8342-816D-F8CDB57DB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653891" y="473898"/>
            <a:ext cx="3561743" cy="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87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874301" y="1185857"/>
            <a:ext cx="9054142" cy="8905000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5027859"/>
            <a:ext cx="8642313" cy="4019766"/>
          </a:xfrm>
        </p:spPr>
        <p:txBody>
          <a:bodyPr wrap="square" lIns="540000" tIns="0" rIns="36000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638156"/>
            <a:ext cx="8642311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A0655A80-ED5A-B747-95CA-E0F3521E580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833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11317" y="1185857"/>
            <a:ext cx="7717125" cy="8905000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1" y="5027859"/>
            <a:ext cx="10052052" cy="3653564"/>
          </a:xfrm>
        </p:spPr>
        <p:txBody>
          <a:bodyPr lIns="540000" tIns="0" rIns="36000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8156"/>
            <a:ext cx="10052050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C049266E-E428-1249-A15D-0B2C2DFA2DE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468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64725" y="1185857"/>
            <a:ext cx="6663716" cy="8905000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1" y="5027860"/>
            <a:ext cx="10052052" cy="3654333"/>
          </a:xfrm>
        </p:spPr>
        <p:txBody>
          <a:bodyPr lIns="540000" tIns="0" rIns="0" bIns="0">
            <a:spAutoFit/>
          </a:bodyPr>
          <a:lstStyle>
            <a:lvl1pPr marL="0" indent="0"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8156"/>
            <a:ext cx="10052050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rgbClr val="EF2AC1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9B05932A-0E79-0B47-93E4-ACE878F2F89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9496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puplr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B738B-85AF-2A46-A9FE-F342618FB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64725" y="1185857"/>
            <a:ext cx="6663716" cy="8905000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77FBDA8-5854-8B47-B33D-04A60232B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1" y="5027860"/>
            <a:ext cx="10052052" cy="3654333"/>
          </a:xfrm>
        </p:spPr>
        <p:txBody>
          <a:bodyPr lIns="540000" tIns="0" rIns="0" bIns="0">
            <a:spAutoFit/>
          </a:bodyPr>
          <a:lstStyle>
            <a:lvl1pPr marL="0" indent="0">
              <a:buNone/>
              <a:defRPr sz="26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Body copy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r>
              <a:rPr lang="it-IT"/>
              <a:t> –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Donec</a:t>
            </a:r>
            <a:r>
              <a:rPr lang="it-IT"/>
              <a:t> </a:t>
            </a:r>
            <a:r>
              <a:rPr lang="it-IT" err="1"/>
              <a:t>tortor</a:t>
            </a:r>
            <a:r>
              <a:rPr lang="it-IT"/>
              <a:t> orci, </a:t>
            </a:r>
            <a:r>
              <a:rPr lang="it-IT" err="1"/>
              <a:t>finibus</a:t>
            </a:r>
            <a:r>
              <a:rPr lang="it-IT"/>
              <a:t> </a:t>
            </a:r>
            <a:r>
              <a:rPr lang="it-IT" err="1"/>
              <a:t>ac</a:t>
            </a:r>
            <a:r>
              <a:rPr lang="it-IT"/>
              <a:t> </a:t>
            </a:r>
            <a:r>
              <a:rPr lang="it-IT" err="1"/>
              <a:t>erat</a:t>
            </a:r>
            <a:r>
              <a:rPr lang="it-IT"/>
              <a:t> </a:t>
            </a:r>
            <a:r>
              <a:rPr lang="it-IT" err="1"/>
              <a:t>quis</a:t>
            </a:r>
            <a:r>
              <a:rPr lang="it-IT"/>
              <a:t>, </a:t>
            </a:r>
            <a:r>
              <a:rPr lang="it-IT" err="1"/>
              <a:t>posuere</a:t>
            </a:r>
            <a:r>
              <a:rPr lang="it-IT"/>
              <a:t> </a:t>
            </a:r>
            <a:r>
              <a:rPr lang="it-IT" err="1"/>
              <a:t>varius</a:t>
            </a:r>
            <a:r>
              <a:rPr lang="it-IT"/>
              <a:t>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urna </a:t>
            </a:r>
            <a:r>
              <a:rPr lang="it-IT" err="1"/>
              <a:t>quam</a:t>
            </a:r>
            <a:r>
              <a:rPr lang="it-IT"/>
              <a:t>. </a:t>
            </a:r>
            <a:r>
              <a:rPr lang="it-IT" err="1"/>
              <a:t>Phasellus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maximus</a:t>
            </a:r>
            <a:r>
              <a:rPr lang="it-IT"/>
              <a:t> </a:t>
            </a:r>
            <a:r>
              <a:rPr lang="it-IT" err="1"/>
              <a:t>turpis</a:t>
            </a:r>
            <a:r>
              <a:rPr lang="it-IT"/>
              <a:t> </a:t>
            </a:r>
            <a:r>
              <a:rPr lang="it-IT" err="1"/>
              <a:t>feugiat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. </a:t>
            </a:r>
            <a:r>
              <a:rPr lang="it-IT" err="1"/>
              <a:t>Sed</a:t>
            </a:r>
            <a:r>
              <a:rPr lang="it-IT"/>
              <a:t> </a:t>
            </a:r>
            <a:r>
              <a:rPr lang="it-IT" err="1"/>
              <a:t>accumsan</a:t>
            </a:r>
            <a:r>
              <a:rPr lang="it-IT"/>
              <a:t> eros </a:t>
            </a:r>
            <a:r>
              <a:rPr lang="it-IT" err="1"/>
              <a:t>malesuada</a:t>
            </a:r>
            <a:r>
              <a:rPr lang="it-IT"/>
              <a:t>,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cursus eros.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luctus</a:t>
            </a:r>
            <a:r>
              <a:rPr lang="it-IT"/>
              <a:t> </a:t>
            </a:r>
            <a:r>
              <a:rPr lang="it-IT" err="1"/>
              <a:t>arcu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cursus </a:t>
            </a:r>
            <a:r>
              <a:rPr lang="it-IT" err="1"/>
              <a:t>varius</a:t>
            </a:r>
            <a:r>
              <a:rPr lang="it-IT"/>
              <a:t>. </a:t>
            </a:r>
            <a:r>
              <a:rPr lang="it-IT" err="1"/>
              <a:t>Fusce</a:t>
            </a:r>
            <a:r>
              <a:rPr lang="it-IT"/>
              <a:t> ut </a:t>
            </a:r>
            <a:r>
              <a:rPr lang="it-IT" err="1"/>
              <a:t>laoreet</a:t>
            </a:r>
            <a:r>
              <a:rPr lang="it-IT"/>
              <a:t> </a:t>
            </a:r>
            <a:r>
              <a:rPr lang="it-IT" err="1"/>
              <a:t>purus</a:t>
            </a:r>
            <a:r>
              <a:rPr lang="it-IT"/>
              <a:t>. </a:t>
            </a:r>
            <a:r>
              <a:rPr lang="it-IT" err="1"/>
              <a:t>Aliquam</a:t>
            </a:r>
            <a:r>
              <a:rPr lang="it-IT"/>
              <a:t> </a:t>
            </a:r>
            <a:r>
              <a:rPr lang="it-IT" err="1"/>
              <a:t>tempus</a:t>
            </a:r>
            <a:r>
              <a:rPr lang="it-IT"/>
              <a:t> ornare </a:t>
            </a:r>
            <a:r>
              <a:rPr lang="it-IT" err="1"/>
              <a:t>sem</a:t>
            </a:r>
            <a:r>
              <a:rPr lang="it-IT"/>
              <a:t> et </a:t>
            </a:r>
            <a:r>
              <a:rPr lang="it-IT" err="1"/>
              <a:t>consectetur</a:t>
            </a:r>
            <a:r>
              <a:rPr lang="it-IT"/>
              <a:t>. Nulla </a:t>
            </a:r>
            <a:r>
              <a:rPr lang="it-IT" err="1"/>
              <a:t>sed</a:t>
            </a:r>
            <a:r>
              <a:rPr lang="it-IT"/>
              <a:t> nulla </a:t>
            </a:r>
            <a:r>
              <a:rPr lang="it-IT" err="1"/>
              <a:t>nunc</a:t>
            </a:r>
            <a:r>
              <a:rPr lang="it-IT"/>
              <a:t>. </a:t>
            </a:r>
            <a:r>
              <a:rPr lang="it-IT" err="1"/>
              <a:t>Nam</a:t>
            </a:r>
            <a:r>
              <a:rPr lang="it-IT"/>
              <a:t> </a:t>
            </a:r>
            <a:r>
              <a:rPr lang="it-IT" err="1"/>
              <a:t>vehicula</a:t>
            </a:r>
            <a:r>
              <a:rPr lang="it-IT"/>
              <a:t> porta </a:t>
            </a:r>
            <a:r>
              <a:rPr lang="it-IT" err="1"/>
              <a:t>dignissim</a:t>
            </a:r>
            <a:r>
              <a:rPr lang="it-IT"/>
              <a:t>. </a:t>
            </a:r>
            <a:r>
              <a:rPr lang="it-IT" err="1"/>
              <a:t>Nullam</a:t>
            </a:r>
            <a:r>
              <a:rPr lang="it-IT"/>
              <a:t> </a:t>
            </a:r>
            <a:r>
              <a:rPr lang="it-IT" err="1"/>
              <a:t>euismod</a:t>
            </a:r>
            <a:r>
              <a:rPr lang="it-IT"/>
              <a:t> </a:t>
            </a:r>
            <a:r>
              <a:rPr lang="it-IT" err="1"/>
              <a:t>nibh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velit</a:t>
            </a:r>
            <a:r>
              <a:rPr lang="it-IT"/>
              <a:t> </a:t>
            </a:r>
            <a:r>
              <a:rPr lang="it-IT" err="1"/>
              <a:t>eleifend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</a:t>
            </a:r>
            <a:r>
              <a:rPr lang="it-IT" err="1"/>
              <a:t>Mauris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lobortis</a:t>
            </a:r>
            <a:r>
              <a:rPr lang="it-IT"/>
              <a:t> </a:t>
            </a:r>
            <a:r>
              <a:rPr lang="it-IT" err="1"/>
              <a:t>sapien</a:t>
            </a:r>
            <a:r>
              <a:rPr lang="it-IT"/>
              <a:t>, </a:t>
            </a:r>
            <a:r>
              <a:rPr lang="it-IT" err="1"/>
              <a:t>dapibus</a:t>
            </a:r>
            <a:r>
              <a:rPr lang="it-IT"/>
              <a:t> </a:t>
            </a:r>
            <a:r>
              <a:rPr lang="it-IT" err="1"/>
              <a:t>dictum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 </a:t>
            </a:r>
            <a:r>
              <a:rPr lang="it-IT" err="1"/>
              <a:t>sollicitudin</a:t>
            </a:r>
            <a:r>
              <a:rPr lang="it-IT"/>
              <a:t>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4C9050F-4C21-4C4F-BA78-E29F89A347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8156"/>
            <a:ext cx="10052050" cy="913584"/>
          </a:xfrm>
        </p:spPr>
        <p:txBody>
          <a:bodyPr wrap="square" lIns="540000" tIns="0" rIns="0" bIns="0" anchor="b">
            <a:spAutoFit/>
          </a:bodyPr>
          <a:lstStyle>
            <a:lvl1pPr algn="l">
              <a:defRPr sz="3298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20 </a:t>
            </a:r>
            <a:r>
              <a:rPr lang="it-IT" err="1"/>
              <a:t>pt</a:t>
            </a:r>
            <a:br>
              <a:rPr lang="it-IT"/>
            </a:br>
            <a:r>
              <a:rPr lang="it-IT"/>
              <a:t>2</a:t>
            </a:r>
            <a:r>
              <a:rPr lang="it-IT" baseline="30000"/>
              <a:t>nd </a:t>
            </a:r>
            <a:r>
              <a:rPr lang="it-IT" baseline="0"/>
              <a:t>line</a:t>
            </a:r>
            <a:endParaRPr lang="it-IT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FEB35BC-D140-E746-B7F3-9E092462B9E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700598"/>
            <a:ext cx="8642311" cy="365433"/>
          </a:xfrm>
        </p:spPr>
        <p:txBody>
          <a:bodyPr wrap="square" lIns="540000" tIns="0" rIns="360000" bIns="0" anchor="b">
            <a:spAutoFit/>
          </a:bodyPr>
          <a:lstStyle>
            <a:lvl1pPr marL="0" indent="0">
              <a:buNone/>
              <a:defRPr sz="2638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Regular – 16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28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Gtek Technology"/>
                <a:cs typeface="Gtek Technolog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G photo"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530465-54F3-4040-AB41-D99034DCE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653891" y="10030735"/>
            <a:ext cx="3561743" cy="6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1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E24D9D-DDFA-EF41-92FF-49385C60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01705"/>
            <a:ext cx="6785134" cy="355283"/>
          </a:xfrm>
        </p:spPr>
        <p:txBody>
          <a:bodyPr lIns="0" tIns="0" rIns="0" bIns="0">
            <a:spAutoFit/>
          </a:bodyPr>
          <a:lstStyle>
            <a:lvl1pPr>
              <a:defRPr sz="2309">
                <a:solidFill>
                  <a:schemeClr val="bg1">
                    <a:alpha val="67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enelxway.com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D587C2-88E3-5940-844B-BCB3A5131C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90896" y="2293285"/>
            <a:ext cx="6722308" cy="67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957630" y="10562379"/>
            <a:ext cx="2443840" cy="25377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15643207" y="6468502"/>
            <a:ext cx="8466305" cy="1598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989"/>
              </a:spcAft>
            </a:pPr>
            <a:r>
              <a:rPr lang="en-US" sz="115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499739"/>
            <a:ext cx="14761473" cy="639508"/>
          </a:xfrm>
          <a:prstGeom prst="rect">
            <a:avLst/>
          </a:prstGeom>
        </p:spPr>
        <p:txBody>
          <a:bodyPr vert="horz" wrap="square" lIns="667512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617" b="1" i="0" u="none" kern="1200" spc="0">
                <a:solidFill>
                  <a:schemeClr val="accent6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10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15643207" y="6468502"/>
            <a:ext cx="8466305" cy="1598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989"/>
              </a:spcAft>
            </a:pPr>
            <a:r>
              <a:rPr lang="en-US" sz="115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" y="499739"/>
            <a:ext cx="14761473" cy="639508"/>
          </a:xfrm>
        </p:spPr>
        <p:txBody>
          <a:bodyPr vert="horz"/>
          <a:lstStyle>
            <a:lvl1pPr>
              <a:defRPr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403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7FFE4-0ED7-2F45-987B-C10C9FF0E7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2694410"/>
            <a:ext cx="20104098" cy="1233338"/>
          </a:xfrm>
        </p:spPr>
        <p:txBody>
          <a:bodyPr lIns="540000" tIns="0" rIns="540000" bIns="0" anchor="t" anchorCtr="0">
            <a:spAutoFit/>
          </a:bodyPr>
          <a:lstStyle>
            <a:lvl1pPr algn="l">
              <a:defRPr sz="8905" b="1" i="0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54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F7B33FC-7B6D-CD47-8348-95FB0411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384372"/>
            <a:ext cx="5905579" cy="406037"/>
          </a:xfrm>
        </p:spPr>
        <p:txBody>
          <a:bodyPr wrap="square" lIns="540000" tIns="0" rIns="540000" bIns="0">
            <a:spAutoFit/>
          </a:bodyPr>
          <a:lstStyle>
            <a:lvl1pPr>
              <a:defRPr sz="2638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A27295F3-950A-7849-8A07-7E062278F0E4}" type="datetime4">
              <a:rPr lang="it-IT" smtClean="0"/>
              <a:pPr/>
              <a:t>22 ottobre 2024</a:t>
            </a:fld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9F188E-E62F-2341-96FD-71FE9D5743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472870"/>
            <a:ext cx="20104100" cy="548151"/>
          </a:xfrm>
        </p:spPr>
        <p:txBody>
          <a:bodyPr lIns="540000" tIns="0" rIns="540000" bIns="0" anchor="t" anchorCtr="0">
            <a:spAutoFit/>
          </a:bodyPr>
          <a:lstStyle>
            <a:lvl1pPr marL="0" indent="0" algn="l">
              <a:buNone/>
              <a:defRPr sz="3958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it-IT" err="1"/>
              <a:t>Subtitle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Regular – 24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5" name="Imagen 4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DDAD3319-3C45-4006-A68C-A6D927129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1311" y="8471918"/>
            <a:ext cx="16231188" cy="33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8CCFD6F5-743F-BB4E-8D7E-6E5F0C7C1F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739"/>
            <a:ext cx="15580678" cy="639508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4617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28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70BB6CE-7850-B246-9675-A2E9EB64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82B3B13D-18EA-674E-988F-305DCD87F4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2" y="1376450"/>
            <a:ext cx="15580678" cy="456792"/>
          </a:xfrm>
        </p:spPr>
        <p:txBody>
          <a:bodyPr wrap="square" lIns="540000" tIns="0" rIns="540000" bIns="0" anchor="t" anchorCtr="0">
            <a:spAutoFit/>
          </a:bodyPr>
          <a:lstStyle>
            <a:lvl1pPr marL="0" indent="0">
              <a:buNone/>
              <a:defRPr sz="3298">
                <a:solidFill>
                  <a:srgbClr val="461E7D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err="1"/>
              <a:t>Subtitle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Regular – 20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16" name="Segnaposto data 11">
            <a:extLst>
              <a:ext uri="{FF2B5EF4-FFF2-40B4-BE49-F238E27FC236}">
                <a16:creationId xmlns:a16="http://schemas.microsoft.com/office/drawing/2014/main" id="{DCEEEBD2-9984-294B-8B71-3545B786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384372"/>
            <a:ext cx="5905579" cy="406037"/>
          </a:xfrm>
        </p:spPr>
        <p:txBody>
          <a:bodyPr wrap="square" lIns="540000" tIns="0" rIns="540000" bIns="0">
            <a:spAutoFit/>
          </a:bodyPr>
          <a:lstStyle>
            <a:lvl1pPr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A27295F3-950A-7849-8A07-7E062278F0E4}" type="datetime4">
              <a:rPr lang="it-IT" smtClean="0"/>
              <a:pPr/>
              <a:t>22 ottobre 2024</a:t>
            </a:fld>
            <a:endParaRPr lang="it-IT"/>
          </a:p>
        </p:txBody>
      </p: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8086ABD8-6A44-47A5-8D00-35938BEFF5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C01E6639-293B-4473-95B0-0C4BC79B5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87263" y="196889"/>
            <a:ext cx="5685498" cy="1176603"/>
          </a:xfrm>
          <a:prstGeom prst="rect">
            <a:avLst/>
          </a:prstGeom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70BB6CE-7850-B246-9675-A2E9EB64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6" name="Segnaposto data 11">
            <a:extLst>
              <a:ext uri="{FF2B5EF4-FFF2-40B4-BE49-F238E27FC236}">
                <a16:creationId xmlns:a16="http://schemas.microsoft.com/office/drawing/2014/main" id="{DCEEEBD2-9984-294B-8B71-3545B786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384372"/>
            <a:ext cx="5905579" cy="406037"/>
          </a:xfrm>
        </p:spPr>
        <p:txBody>
          <a:bodyPr wrap="square" lIns="540000" tIns="0" rIns="540000" bIns="0">
            <a:spAutoFit/>
          </a:bodyPr>
          <a:lstStyle>
            <a:lvl1pPr>
              <a:defRPr sz="2638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A27295F3-950A-7849-8A07-7E062278F0E4}" type="datetime4">
              <a:rPr lang="it-IT" smtClean="0"/>
              <a:pPr/>
              <a:t>22 ottobre 2024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170F627-3D94-D040-8CAB-5941C72D8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739"/>
            <a:ext cx="15580678" cy="639508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4617" b="1" i="0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28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CD942A75-301F-9541-8AE2-D59F2F9DA0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2" y="1376450"/>
            <a:ext cx="15580678" cy="456792"/>
          </a:xfrm>
        </p:spPr>
        <p:txBody>
          <a:bodyPr wrap="square" lIns="540000" tIns="0" rIns="540000" bIns="0" anchor="t" anchorCtr="0">
            <a:spAutoFit/>
          </a:bodyPr>
          <a:lstStyle>
            <a:lvl1pPr marL="0" indent="0">
              <a:buNone/>
              <a:defRPr sz="3298">
                <a:solidFill>
                  <a:schemeClr val="bg1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err="1"/>
              <a:t>Subtitle</a:t>
            </a:r>
            <a:r>
              <a:rPr lang="it-IT"/>
              <a:t> – </a:t>
            </a:r>
            <a:r>
              <a:rPr lang="it-IT" err="1"/>
              <a:t>Arial</a:t>
            </a:r>
            <a:r>
              <a:rPr lang="it-IT"/>
              <a:t> Regular – 20 </a:t>
            </a:r>
            <a:r>
              <a:rPr lang="it-IT" err="1"/>
              <a:t>pt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08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D605EA-C7C3-FE40-B118-E78925D2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0677" y="10427082"/>
            <a:ext cx="4523423" cy="304528"/>
          </a:xfrm>
        </p:spPr>
        <p:txBody>
          <a:bodyPr lIns="540000" tIns="0" rIns="540000" bIns="0">
            <a:spAutoFit/>
          </a:bodyPr>
          <a:lstStyle>
            <a:lvl1pPr algn="r">
              <a:defRPr sz="1979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EEB5A4E-2BCF-FC40-811D-8292E93219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2035599"/>
            <a:ext cx="20104100" cy="14155256"/>
          </a:xfrm>
        </p:spPr>
        <p:txBody>
          <a:bodyPr lIns="540000" tIns="0" rIns="540000" bIns="0" numCol="3" spcCol="720000">
            <a:spAutoFit/>
          </a:bodyPr>
          <a:lstStyle>
            <a:lvl1pPr marL="848163" indent="-848163">
              <a:buFont typeface="+mj-lt"/>
              <a:buAutoNum type="arabicPeriod"/>
              <a:defRPr sz="3958" b="0">
                <a:solidFill>
                  <a:srgbClr val="461E7D"/>
                </a:solidFill>
                <a:latin typeface="Roobert ENEL" pitchFamily="2" charset="0"/>
                <a:cs typeface="Arial" panose="020B0604020202020204" pitchFamily="34" charset="0"/>
              </a:defRPr>
            </a:lvl1pPr>
            <a:lvl2pPr marL="1130884" marR="0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Roobert ENEL" pitchFamily="2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Titolo capitolo</a:t>
            </a:r>
          </a:p>
          <a:p>
            <a:pPr lvl="1"/>
            <a:r>
              <a:rPr lang="it-IT"/>
              <a:t>Contenuto 1</a:t>
            </a:r>
          </a:p>
          <a:p>
            <a:pPr lvl="1"/>
            <a:r>
              <a:rPr lang="it-IT"/>
              <a:t>Contenuto 2</a:t>
            </a:r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Contenuto 3</a:t>
            </a:r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0"/>
            <a:r>
              <a:rPr lang="it-IT" err="1"/>
              <a:t>Chapter</a:t>
            </a:r>
            <a:r>
              <a:rPr lang="it-IT"/>
              <a:t> – 24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marL="1130884" marR="0" lvl="1" indent="-376961" algn="l" defTabSz="1507846" rtl="0" eaLnBrk="1" fontAlgn="auto" latinLnBrk="0" hangingPunct="1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Content - 16 </a:t>
            </a:r>
            <a:r>
              <a:rPr lang="it-IT" err="1"/>
              <a:t>pt</a:t>
            </a:r>
            <a:endParaRPr lang="it-IT"/>
          </a:p>
          <a:p>
            <a:pPr lvl="1"/>
            <a:endParaRPr lang="it-IT"/>
          </a:p>
          <a:p>
            <a:pPr lvl="1"/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01261E9-AD4F-754E-905B-E648E5E9D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739"/>
            <a:ext cx="15580678" cy="639508"/>
          </a:xfrm>
        </p:spPr>
        <p:txBody>
          <a:bodyPr wrap="square" lIns="540000" tIns="0" rIns="540000" bIns="0" anchor="t" anchorCtr="0">
            <a:spAutoFit/>
          </a:bodyPr>
          <a:lstStyle>
            <a:lvl1pPr algn="l">
              <a:defRPr sz="4617" b="1" i="0">
                <a:solidFill>
                  <a:srgbClr val="EF2AC1">
                    <a:alpha val="99000"/>
                  </a:srgbClr>
                </a:solidFill>
                <a:latin typeface="Roobert ENEL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Title – </a:t>
            </a:r>
            <a:r>
              <a:rPr lang="it-IT" err="1"/>
              <a:t>Arial</a:t>
            </a:r>
            <a:r>
              <a:rPr lang="it-IT"/>
              <a:t> </a:t>
            </a:r>
            <a:r>
              <a:rPr lang="it-IT" err="1"/>
              <a:t>Bold</a:t>
            </a:r>
            <a:r>
              <a:rPr lang="it-IT"/>
              <a:t> – 28 </a:t>
            </a:r>
            <a:r>
              <a:rPr lang="it-IT" err="1"/>
              <a:t>pt</a:t>
            </a:r>
            <a:endParaRPr lang="it-IT"/>
          </a:p>
        </p:txBody>
      </p:sp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:a16="http://schemas.microsoft.com/office/drawing/2014/main" id="{4DF56B83-9D9A-4CAA-B315-45A732855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9964" y="260293"/>
            <a:ext cx="5406403" cy="1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image" Target="../media/image4.emf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tags" Target="../tags/tag1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92216" y="1033264"/>
            <a:ext cx="6519666" cy="9337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tx1"/>
                </a:solidFill>
                <a:latin typeface="Gtek Technology"/>
                <a:cs typeface="Gtek Technolog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5827" y="3010591"/>
            <a:ext cx="17728782" cy="71756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27" y="575758"/>
            <a:ext cx="17728782" cy="1543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Click to edit master text style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19395" y="10450680"/>
            <a:ext cx="1009163" cy="4155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defRPr sz="131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5AC71B-5900-4ECC-A3E9-9ED33C4A226D}" type="datetime1">
              <a:rPr lang="en-GB" noProof="0" smtClean="0"/>
              <a:t>22/10/2024</a:t>
            </a:fld>
            <a:endParaRPr lang="en-GB" noProof="0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1831" y="10450680"/>
            <a:ext cx="5936250" cy="4155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defRPr sz="1319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Title of the presentation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5827" y="10450680"/>
            <a:ext cx="593625" cy="4155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defRPr sz="1319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75A587B-5814-4D9B-9598-FE9CB954CB01}" type="slidenum">
              <a:rPr lang="en-GB" noProof="0" smtClean="0"/>
              <a:pPr/>
              <a:t>‹Nº›</a:t>
            </a:fld>
            <a:endParaRPr lang="en-GB" noProof="0" dirty="0"/>
          </a:p>
        </p:txBody>
      </p:sp>
      <p:sp>
        <p:nvSpPr>
          <p:cNvPr id="2" name="MSIPCMContentMarking" descr="{&quot;HashCode&quot;:-1523355919,&quot;Placement&quot;:&quot;Footer&quot;,&quot;Top&quot;:520.8117,&quot;Left&quot;:0.0,&quot;SlideWidth&quot;:960,&quot;SlideHeight&quot;:540}"/>
          <p:cNvSpPr txBox="1"/>
          <p:nvPr userDrawn="1"/>
        </p:nvSpPr>
        <p:spPr>
          <a:xfrm>
            <a:off x="1" y="10994221"/>
            <a:ext cx="2192971" cy="2283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ES" sz="1484">
                <a:solidFill>
                  <a:srgbClr val="CF02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C2 – Uso Restringido </a:t>
            </a:r>
            <a:endParaRPr lang="es-ES" sz="1484" dirty="0">
              <a:solidFill>
                <a:srgbClr val="CF02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668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1507846" rtl="0" eaLnBrk="1" latinLnBrk="0" hangingPunct="1">
        <a:lnSpc>
          <a:spcPct val="100000"/>
        </a:lnSpc>
        <a:spcBef>
          <a:spcPts val="989"/>
        </a:spcBef>
        <a:buNone/>
        <a:defRPr sz="4617" b="1" kern="1200">
          <a:solidFill>
            <a:srgbClr val="CF052D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1507846" rtl="0" eaLnBrk="1" latinLnBrk="0" hangingPunct="1">
        <a:lnSpc>
          <a:spcPct val="100000"/>
        </a:lnSpc>
        <a:spcBef>
          <a:spcPts val="989"/>
        </a:spcBef>
        <a:buFont typeface="Arial" panose="020B0604020202020204" pitchFamily="34" charset="0"/>
        <a:buNone/>
        <a:defRPr lang="fr-FR" sz="2309" b="1" kern="1200" dirty="0" smtClean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296820" indent="-296820" algn="l" defTabSz="1507846" rtl="0" eaLnBrk="1" latinLnBrk="0" hangingPunct="1">
        <a:lnSpc>
          <a:spcPct val="100000"/>
        </a:lnSpc>
        <a:spcBef>
          <a:spcPts val="989"/>
        </a:spcBef>
        <a:buSzPct val="60000"/>
        <a:buFontTx/>
        <a:buBlip>
          <a:blip r:embed="rId2"/>
        </a:buBlip>
        <a:defRPr sz="2309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296820" indent="296820" algn="l" defTabSz="1507846" rtl="0" eaLnBrk="1" latinLnBrk="0" hangingPunct="1">
        <a:lnSpc>
          <a:spcPct val="100000"/>
        </a:lnSpc>
        <a:spcBef>
          <a:spcPts val="989"/>
        </a:spcBef>
        <a:buSzPct val="60000"/>
        <a:buFontTx/>
        <a:buBlip>
          <a:blip r:embed="rId3"/>
        </a:buBlip>
        <a:defRPr sz="1979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887431" indent="2619" algn="l" defTabSz="1507846" rtl="0" eaLnBrk="1" latinLnBrk="0" hangingPunct="1">
        <a:lnSpc>
          <a:spcPct val="100000"/>
        </a:lnSpc>
        <a:spcBef>
          <a:spcPts val="989"/>
        </a:spcBef>
        <a:buSzPct val="60000"/>
        <a:buFontTx/>
        <a:buNone/>
        <a:tabLst/>
        <a:defRPr sz="1814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>
            <a:extLst>
              <a:ext uri="{FF2B5EF4-FFF2-40B4-BE49-F238E27FC236}">
                <a16:creationId xmlns:a16="http://schemas.microsoft.com/office/drawing/2014/main" id="{ACF3993D-3266-D2AC-90D4-57C3F2A9E1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2074499488"/>
              </p:ext>
            </p:ext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43" imgH="443" progId="TCLayout.ActiveDocument.1">
                  <p:embed/>
                </p:oleObj>
              </mc:Choice>
              <mc:Fallback>
                <p:oleObj name="think-cell Slide" r:id="rId41" imgW="443" imgH="443" progId="TCLayout.ActiveDocument.1">
                  <p:embed/>
                  <p:pic>
                    <p:nvPicPr>
                      <p:cNvPr id="9" name="Objeto 8" hidden="1">
                        <a:extLst>
                          <a:ext uri="{FF2B5EF4-FFF2-40B4-BE49-F238E27FC236}">
                            <a16:creationId xmlns:a16="http://schemas.microsoft.com/office/drawing/2014/main" id="{ACF3993D-3266-D2AC-90D4-57C3F2A9E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CB9E111-50F1-8345-9121-1E0A2C27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BE2D6A-391D-344F-BC8D-CFF829097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747AA0-9686-3447-8256-310662A285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  <a:latin typeface="Roobert ENEL" pitchFamily="2" charset="0"/>
              </a:defRPr>
            </a:lvl1pPr>
          </a:lstStyle>
          <a:p>
            <a:fld id="{DC5BC3C8-423E-1341-820B-B7648828BBD4}" type="datetime4">
              <a:rPr lang="it-IT" smtClean="0"/>
              <a:pPr/>
              <a:t>22 ottobre 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1AE967-E6A8-2440-A853-1BC05BD6E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  <a:latin typeface="Roobert ENEL" pitchFamily="2" charset="0"/>
              </a:defRPr>
            </a:lvl1pPr>
          </a:lstStyle>
          <a:p>
            <a:r>
              <a:rPr lang="it-IT"/>
              <a:t>enelxway.com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5BA813-A5F1-2C49-9A48-5DC4DCD9E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  <a:latin typeface="Roobert ENEL" pitchFamily="2" charset="0"/>
              </a:defRPr>
            </a:lvl1pPr>
          </a:lstStyle>
          <a:p>
            <a:fld id="{5620AB6B-238A-B648-AFC8-088414B1424A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7" name="MSIPCMContentMarking" descr="{&quot;HashCode&quot;:-75512786,&quot;Placement&quot;:&quot;Header&quot;,&quot;Top&quot;:0.0,&quot;Left&quot;:450.693634,&quot;SlideWidth&quot;:960,&quot;SlideHeight&quot;:540}">
            <a:extLst>
              <a:ext uri="{FF2B5EF4-FFF2-40B4-BE49-F238E27FC236}">
                <a16:creationId xmlns:a16="http://schemas.microsoft.com/office/drawing/2014/main" id="{997D3BC3-8126-472A-8AC4-8ED88942C792}"/>
              </a:ext>
            </a:extLst>
          </p:cNvPr>
          <p:cNvSpPr txBox="1"/>
          <p:nvPr userDrawn="1"/>
        </p:nvSpPr>
        <p:spPr>
          <a:xfrm>
            <a:off x="9438323" y="77956"/>
            <a:ext cx="1227455" cy="2030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ES" sz="1319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5035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  <p:sldLayoutId id="2147483971" r:id="rId31"/>
    <p:sldLayoutId id="2147483972" r:id="rId32"/>
    <p:sldLayoutId id="2147483973" r:id="rId33"/>
    <p:sldLayoutId id="2147483974" r:id="rId34"/>
    <p:sldLayoutId id="2147483975" r:id="rId35"/>
    <p:sldLayoutId id="2147483976" r:id="rId36"/>
    <p:sldLayoutId id="2147483977" r:id="rId37"/>
    <p:sldLayoutId id="2147483978" r:id="rId38"/>
  </p:sldLayoutIdLst>
  <p:hf hdr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Roobert ENEL" pitchFamily="2" charset="0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Roobert ENEL" pitchFamily="2" charset="0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Roobert ENEL" pitchFamily="2" charset="0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Roobert ENEL" pitchFamily="2" charset="0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Roobert ENEL" pitchFamily="2" charset="0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Roobert ENEL" pitchFamily="2" charset="0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E6831-7854-CB92-E2AC-069D0265B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25015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5FABFA1F-A1E6-698B-DB86-EB07D2B5C4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1A9185-6858-C69E-82CA-95901B3AD65E}"/>
              </a:ext>
            </a:extLst>
          </p:cNvPr>
          <p:cNvSpPr txBox="1"/>
          <p:nvPr/>
        </p:nvSpPr>
        <p:spPr>
          <a:xfrm>
            <a:off x="6658779" y="352286"/>
            <a:ext cx="678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/>
                <a:cs typeface="Telugu Sangam MN" panose="02000000000000000000" pitchFamily="2" charset="0"/>
              </a:rPr>
              <a:t>HITOS FENEVAL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3B10A7E-74B4-A092-C1FE-6731D0B153E9}"/>
              </a:ext>
            </a:extLst>
          </p:cNvPr>
          <p:cNvSpPr txBox="1"/>
          <p:nvPr/>
        </p:nvSpPr>
        <p:spPr>
          <a:xfrm>
            <a:off x="1657297" y="3517447"/>
            <a:ext cx="281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chemeClr val="bg1"/>
                </a:solidFill>
                <a:effectLst/>
                <a:latin typeface="Museo Slab 500" panose="02000000000000000000"/>
              </a:rPr>
              <a:t>RD 933/2021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lab 500" panose="0200000000000000000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F82F14-8926-4ABB-302C-AEBDF1FF6E4A}"/>
              </a:ext>
            </a:extLst>
          </p:cNvPr>
          <p:cNvSpPr txBox="1"/>
          <p:nvPr/>
        </p:nvSpPr>
        <p:spPr>
          <a:xfrm>
            <a:off x="5747303" y="3517447"/>
            <a:ext cx="3426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DNI-Car (ITV)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74E31C-D308-6B72-E631-A0A3F3910DB2}"/>
              </a:ext>
            </a:extLst>
          </p:cNvPr>
          <p:cNvSpPr txBox="1"/>
          <p:nvPr/>
        </p:nvSpPr>
        <p:spPr>
          <a:xfrm>
            <a:off x="5562447" y="6547168"/>
            <a:ext cx="3744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Informe Baleares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EA8910-D289-F90C-4441-015D2B0B4FF1}"/>
              </a:ext>
            </a:extLst>
          </p:cNvPr>
          <p:cNvSpPr txBox="1"/>
          <p:nvPr/>
        </p:nvSpPr>
        <p:spPr>
          <a:xfrm>
            <a:off x="10266504" y="3504273"/>
            <a:ext cx="312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Leaseurope</a:t>
            </a: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92425CEE-B31C-0AA9-BBE7-02568CFCE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78" y="1710674"/>
            <a:ext cx="1496439" cy="1496439"/>
          </a:xfrm>
          <a:prstGeom prst="rect">
            <a:avLst/>
          </a:prstGeom>
        </p:spPr>
      </p:pic>
      <p:pic>
        <p:nvPicPr>
          <p:cNvPr id="15" name="Imagen 14" descr="Imagen que contiene Texto&#10;&#10;Descripción generada automáticamente">
            <a:extLst>
              <a:ext uri="{FF2B5EF4-FFF2-40B4-BE49-F238E27FC236}">
                <a16:creationId xmlns:a16="http://schemas.microsoft.com/office/drawing/2014/main" id="{0EE34C38-C964-AFCA-5563-3316B635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30"/>
          <a:stretch/>
        </p:blipFill>
        <p:spPr>
          <a:xfrm>
            <a:off x="5099050" y="1456472"/>
            <a:ext cx="4675816" cy="169039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C8BFB48-B1EC-BDAA-4954-BAA57E9D35BB}"/>
              </a:ext>
            </a:extLst>
          </p:cNvPr>
          <p:cNvSpPr txBox="1"/>
          <p:nvPr/>
        </p:nvSpPr>
        <p:spPr>
          <a:xfrm>
            <a:off x="14184507" y="3517447"/>
            <a:ext cx="4343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Ley de Movilidad Sostenible</a:t>
            </a:r>
          </a:p>
        </p:txBody>
      </p:sp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ABFC336-60D8-3D55-AC09-477284D80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00" y="1565089"/>
            <a:ext cx="1483114" cy="184871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D9279B0-0A1B-890C-D801-41BE412FF5F0}"/>
              </a:ext>
            </a:extLst>
          </p:cNvPr>
          <p:cNvSpPr txBox="1"/>
          <p:nvPr/>
        </p:nvSpPr>
        <p:spPr>
          <a:xfrm>
            <a:off x="893414" y="6474479"/>
            <a:ext cx="4442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Movilidad como derecho</a:t>
            </a:r>
          </a:p>
        </p:txBody>
      </p:sp>
      <p:pic>
        <p:nvPicPr>
          <p:cNvPr id="23" name="Imagen 2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8B8169F-35F4-FE70-ECBC-6F93CBBE2E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03" y="5044448"/>
            <a:ext cx="2962352" cy="107721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6EA30EE3-D42D-EA13-CCB7-86C316534A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53" y="4634451"/>
            <a:ext cx="1206609" cy="1618112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C4BD42E8-1C0A-D12F-3406-7716EF97E6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915" y="5168183"/>
            <a:ext cx="2980292" cy="13069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05728A-BDE4-818F-7B38-A9B080B79DAB}"/>
              </a:ext>
            </a:extLst>
          </p:cNvPr>
          <p:cNvSpPr txBox="1"/>
          <p:nvPr/>
        </p:nvSpPr>
        <p:spPr>
          <a:xfrm>
            <a:off x="14484104" y="6720700"/>
            <a:ext cx="3744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VTC</a:t>
            </a:r>
          </a:p>
        </p:txBody>
      </p:sp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1FDFB3C-D47A-66D2-46D4-AABCF59E26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278" y="1474834"/>
            <a:ext cx="1898345" cy="1898345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4F5A49E8-B49B-44D3-6D08-D8E5B12CEA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9" y="8161618"/>
            <a:ext cx="1704252" cy="170425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58C634-E923-B808-B6B4-C874C6EC7B12}"/>
              </a:ext>
            </a:extLst>
          </p:cNvPr>
          <p:cNvSpPr txBox="1"/>
          <p:nvPr/>
        </p:nvSpPr>
        <p:spPr>
          <a:xfrm>
            <a:off x="5213185" y="9974253"/>
            <a:ext cx="4442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Convenio Colectivo Nacional</a:t>
            </a:r>
          </a:p>
        </p:txBody>
      </p:sp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7934E0AF-F2FB-0265-2C2B-C60A0D0F39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76" y="4451955"/>
            <a:ext cx="1957420" cy="195742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8F0D0FB-E991-1F12-1146-E45FEB3CD282}"/>
              </a:ext>
            </a:extLst>
          </p:cNvPr>
          <p:cNvSpPr txBox="1"/>
          <p:nvPr/>
        </p:nvSpPr>
        <p:spPr>
          <a:xfrm>
            <a:off x="10023275" y="6635528"/>
            <a:ext cx="3744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Vehículos isla Ibiza</a:t>
            </a:r>
          </a:p>
        </p:txBody>
      </p:sp>
      <p:pic>
        <p:nvPicPr>
          <p:cNvPr id="9" name="Imagen 8" descr="Forma&#10;&#10;Descripción generada automáticamente con confianza baja">
            <a:extLst>
              <a:ext uri="{FF2B5EF4-FFF2-40B4-BE49-F238E27FC236}">
                <a16:creationId xmlns:a16="http://schemas.microsoft.com/office/drawing/2014/main" id="{5EDA5025-84D6-9D1D-625A-8E2FD02E06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382" y="8145743"/>
            <a:ext cx="1823648" cy="18236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289EDF4-D706-4130-09FE-EA7837EB33E5}"/>
              </a:ext>
            </a:extLst>
          </p:cNvPr>
          <p:cNvSpPr txBox="1"/>
          <p:nvPr/>
        </p:nvSpPr>
        <p:spPr>
          <a:xfrm>
            <a:off x="10052050" y="10017542"/>
            <a:ext cx="3744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Datos vehículos Europa</a:t>
            </a:r>
          </a:p>
        </p:txBody>
      </p:sp>
    </p:spTree>
    <p:extLst>
      <p:ext uri="{BB962C8B-B14F-4D97-AF65-F5344CB8AC3E}">
        <p14:creationId xmlns:p14="http://schemas.microsoft.com/office/powerpoint/2010/main" val="208426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7A73EEDD-6570-1C16-5D4E-17346BF0CA8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1A9185-6858-C69E-82CA-95901B3AD65E}"/>
              </a:ext>
            </a:extLst>
          </p:cNvPr>
          <p:cNvSpPr txBox="1"/>
          <p:nvPr/>
        </p:nvSpPr>
        <p:spPr>
          <a:xfrm>
            <a:off x="755650" y="625475"/>
            <a:ext cx="140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ek Technology" panose="02000500000000000000" pitchFamily="2" charset="77"/>
                <a:cs typeface="Telugu Sangam MN" panose="02000000000000000000" pitchFamily="2" charset="0"/>
              </a:rPr>
              <a:t>HITOS FENEVAL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285CC1-92DC-9969-0A63-EE7DB1F7510F}"/>
              </a:ext>
            </a:extLst>
          </p:cNvPr>
          <p:cNvSpPr txBox="1"/>
          <p:nvPr/>
        </p:nvSpPr>
        <p:spPr>
          <a:xfrm>
            <a:off x="7230136" y="361900"/>
            <a:ext cx="12513258" cy="11480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marL="457200" indent="-457200" algn="just" rtl="0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3200" b="1" i="0" u="none" strike="noStrike">
                <a:solidFill>
                  <a:srgbClr val="000000"/>
                </a:solidFill>
                <a:effectLst/>
                <a:latin typeface="Museo Sans 500" panose="02000000000000000000" pitchFamily="2" charset="77"/>
              </a:defRPr>
            </a:lvl1pPr>
          </a:lstStyle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Turismo: Reunión Secretario de Estado Turismo, CEOE TURISMO, SEGITTUR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Digitalización documentos vehículo DGT -  FICHA TÉCNICA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Ley de Movilidad Sostenible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Zonas de Bajas Emisiones (ZBE)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Real Decreto 933/2021 – Min. Interior, Min. Turismo, Consejo Turismo CEOE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Baleares – Reuniones: pte. Consell Ibiza, dra. Gral. Transportes Baleares, Estudio MSI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FITUR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Global Mobility Call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Neutral in Motion: relación ANFAC, FACONAUTO, GANVAM, SERNAUTO, AER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Comité de Movilidad AMKT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Gaia-X Spain: Espacio de datos: Desafíos, casos de usos y</a:t>
            </a:r>
          </a:p>
          <a:p>
            <a:pPr marL="12065" marR="5080" indent="0">
              <a:lnSpc>
                <a:spcPct val="100899"/>
              </a:lnSpc>
              <a:spcBef>
                <a:spcPts val="95"/>
              </a:spcBef>
              <a:buNone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      programa de Subvenciones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Comité y Consejo Nacional de Transporte Terrestres y de Carretera</a:t>
            </a:r>
          </a:p>
          <a:p>
            <a:pPr marL="12065" marR="5080">
              <a:lnSpc>
                <a:spcPct val="100899"/>
              </a:lnSpc>
              <a:spcBef>
                <a:spcPts val="95"/>
              </a:spcBef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 Ministerio de Transportes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Convención de Leaseurope en Benidorm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Grupo de Trabajo de Infraestructuras de Recarga de Vehículos Eléctricos</a:t>
            </a:r>
          </a:p>
          <a:p>
            <a:pPr marL="469265" marR="5080" indent="-457200">
              <a:lnSpc>
                <a:spcPct val="100899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00660" algn="l"/>
              </a:tabLst>
            </a:pPr>
            <a:r>
              <a:rPr lang="es-ES" sz="2700" dirty="0">
                <a:solidFill>
                  <a:schemeClr val="bg1"/>
                </a:solidFill>
              </a:rPr>
              <a:t>Convención ARAC Portugal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7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lab 500" panose="02000000000000000000" pitchFamily="2" charset="77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2D9BEFF-5FE1-8F51-752F-1520D3FD95F6}"/>
              </a:ext>
            </a:extLst>
          </p:cNvPr>
          <p:cNvGrpSpPr/>
          <p:nvPr/>
        </p:nvGrpSpPr>
        <p:grpSpPr>
          <a:xfrm>
            <a:off x="3575050" y="3816851"/>
            <a:ext cx="2743200" cy="3682213"/>
            <a:chOff x="4095751" y="3049680"/>
            <a:chExt cx="2743200" cy="3682213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3B10A7E-74B4-A092-C1FE-6731D0B153E9}"/>
                </a:ext>
              </a:extLst>
            </p:cNvPr>
            <p:cNvSpPr txBox="1"/>
            <p:nvPr/>
          </p:nvSpPr>
          <p:spPr>
            <a:xfrm>
              <a:off x="4095751" y="5654675"/>
              <a:ext cx="27432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kern="0"/>
              </a:defPPr>
              <a:lvl1pPr marL="457200" indent="-457200" algn="just" rtl="0">
                <a:spcBef>
                  <a:spcPts val="1200"/>
                </a:spcBef>
                <a:spcAft>
                  <a:spcPts val="12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3200" b="1" i="0" u="none" strike="noStrike">
                  <a:solidFill>
                    <a:srgbClr val="000000"/>
                  </a:solidFill>
                  <a:effectLst/>
                  <a:latin typeface="Museo Sans 500" panose="02000000000000000000" pitchFamily="2" charset="77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seo Slab 500" panose="02000000000000000000" pitchFamily="2" charset="77"/>
                </a:rPr>
                <a:t>Presencia en foros</a:t>
              </a:r>
            </a:p>
          </p:txBody>
        </p:sp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9A708069-FE5D-4F6C-EBF1-591578DCD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746" y="3049680"/>
              <a:ext cx="2285210" cy="2285210"/>
            </a:xfrm>
            <a:prstGeom prst="rect">
              <a:avLst/>
            </a:prstGeom>
          </p:spPr>
        </p:pic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2C945D9-F4BD-2581-ADBA-0EEB83CFF9E0}"/>
              </a:ext>
            </a:extLst>
          </p:cNvPr>
          <p:cNvCxnSpPr/>
          <p:nvPr/>
        </p:nvCxnSpPr>
        <p:spPr>
          <a:xfrm>
            <a:off x="6851650" y="1844675"/>
            <a:ext cx="0" cy="762000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73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3">
            <a:extLst>
              <a:ext uri="{FF2B5EF4-FFF2-40B4-BE49-F238E27FC236}">
                <a16:creationId xmlns:a16="http://schemas.microsoft.com/office/drawing/2014/main" id="{09F64D53-2669-1A7A-7C5D-F558258FB7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D7D2FFDD-4BBB-7404-D1D7-8BF9BF8C3A5C}"/>
              </a:ext>
            </a:extLst>
          </p:cNvPr>
          <p:cNvCxnSpPr>
            <a:cxnSpLocks/>
          </p:cNvCxnSpPr>
          <p:nvPr/>
        </p:nvCxnSpPr>
        <p:spPr>
          <a:xfrm>
            <a:off x="10921294" y="5970559"/>
            <a:ext cx="0" cy="19428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6BB99C35-0481-3718-AA2D-2438DC8CC3B2}"/>
              </a:ext>
            </a:extLst>
          </p:cNvPr>
          <p:cNvCxnSpPr>
            <a:cxnSpLocks/>
          </p:cNvCxnSpPr>
          <p:nvPr/>
        </p:nvCxnSpPr>
        <p:spPr>
          <a:xfrm>
            <a:off x="10571592" y="2700017"/>
            <a:ext cx="267853" cy="216370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978BC327-BA64-A0FB-0C27-DDADC034A772}"/>
              </a:ext>
            </a:extLst>
          </p:cNvPr>
          <p:cNvSpPr/>
          <p:nvPr/>
        </p:nvSpPr>
        <p:spPr>
          <a:xfrm>
            <a:off x="418664" y="7207528"/>
            <a:ext cx="4862793" cy="1299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V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DAADD71-AA8C-9E18-3FBF-0E00885C8EFC}"/>
              </a:ext>
            </a:extLst>
          </p:cNvPr>
          <p:cNvSpPr/>
          <p:nvPr/>
        </p:nvSpPr>
        <p:spPr>
          <a:xfrm>
            <a:off x="9028243" y="464757"/>
            <a:ext cx="3152163" cy="31521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5EDE8D9-3014-E4CC-5035-D99943A79F3B}"/>
              </a:ext>
            </a:extLst>
          </p:cNvPr>
          <p:cNvCxnSpPr/>
          <p:nvPr/>
        </p:nvCxnSpPr>
        <p:spPr>
          <a:xfrm>
            <a:off x="6318250" y="2530475"/>
            <a:ext cx="2438400" cy="239648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7F79898D-EFA7-F5AC-5BE6-8DA012E73258}"/>
              </a:ext>
            </a:extLst>
          </p:cNvPr>
          <p:cNvCxnSpPr>
            <a:cxnSpLocks/>
          </p:cNvCxnSpPr>
          <p:nvPr/>
        </p:nvCxnSpPr>
        <p:spPr>
          <a:xfrm flipV="1">
            <a:off x="4364183" y="5795727"/>
            <a:ext cx="3249467" cy="16738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352208D5-0DB9-DF67-F26D-3A82BFC04FBB}"/>
              </a:ext>
            </a:extLst>
          </p:cNvPr>
          <p:cNvCxnSpPr>
            <a:cxnSpLocks/>
          </p:cNvCxnSpPr>
          <p:nvPr/>
        </p:nvCxnSpPr>
        <p:spPr>
          <a:xfrm flipH="1">
            <a:off x="7308850" y="5963107"/>
            <a:ext cx="1820482" cy="222157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DAC90BCC-AE8A-115C-D89B-855EA88F5D7B}"/>
              </a:ext>
            </a:extLst>
          </p:cNvPr>
          <p:cNvCxnSpPr>
            <a:cxnSpLocks/>
          </p:cNvCxnSpPr>
          <p:nvPr/>
        </p:nvCxnSpPr>
        <p:spPr>
          <a:xfrm>
            <a:off x="13258504" y="6024695"/>
            <a:ext cx="1819926" cy="172856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9869579-333D-D2A4-B83F-05DA4B6A652D}"/>
              </a:ext>
            </a:extLst>
          </p:cNvPr>
          <p:cNvCxnSpPr>
            <a:cxnSpLocks/>
          </p:cNvCxnSpPr>
          <p:nvPr/>
        </p:nvCxnSpPr>
        <p:spPr>
          <a:xfrm flipH="1">
            <a:off x="12947650" y="2984344"/>
            <a:ext cx="1600200" cy="174438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46A45F4-FEFA-F588-4199-B23E8F8B0EA0}"/>
              </a:ext>
            </a:extLst>
          </p:cNvPr>
          <p:cNvSpPr/>
          <p:nvPr/>
        </p:nvSpPr>
        <p:spPr>
          <a:xfrm>
            <a:off x="7461250" y="4295718"/>
            <a:ext cx="7225898" cy="18540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C4BD956-7931-2ABC-83EA-B7EC951B8DD2}"/>
              </a:ext>
            </a:extLst>
          </p:cNvPr>
          <p:cNvSpPr/>
          <p:nvPr/>
        </p:nvSpPr>
        <p:spPr>
          <a:xfrm>
            <a:off x="14104508" y="848238"/>
            <a:ext cx="2819400" cy="2819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4562F76-87DB-2CC5-5E27-956151D69663}"/>
              </a:ext>
            </a:extLst>
          </p:cNvPr>
          <p:cNvSpPr/>
          <p:nvPr/>
        </p:nvSpPr>
        <p:spPr>
          <a:xfrm>
            <a:off x="14700250" y="6264825"/>
            <a:ext cx="3152164" cy="31521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r>
              <a:rPr lang="es-ES" dirty="0"/>
              <a:t>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F5CC419-86D0-91BF-9538-F51B4A4B97C1}"/>
              </a:ext>
            </a:extLst>
          </p:cNvPr>
          <p:cNvSpPr/>
          <p:nvPr/>
        </p:nvSpPr>
        <p:spPr>
          <a:xfrm>
            <a:off x="5791400" y="6837240"/>
            <a:ext cx="2784973" cy="27849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5D264F4-6E94-77D2-194E-C28A7672074F}"/>
              </a:ext>
            </a:extLst>
          </p:cNvPr>
          <p:cNvSpPr/>
          <p:nvPr/>
        </p:nvSpPr>
        <p:spPr>
          <a:xfrm>
            <a:off x="1514105" y="4054200"/>
            <a:ext cx="3105810" cy="31058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B4C4833-9CFD-5607-9C11-5361F645049D}"/>
              </a:ext>
            </a:extLst>
          </p:cNvPr>
          <p:cNvSpPr/>
          <p:nvPr/>
        </p:nvSpPr>
        <p:spPr>
          <a:xfrm>
            <a:off x="4147786" y="370666"/>
            <a:ext cx="2797662" cy="27976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3B10A7E-74B4-A092-C1FE-6731D0B153E9}"/>
              </a:ext>
            </a:extLst>
          </p:cNvPr>
          <p:cNvSpPr txBox="1"/>
          <p:nvPr/>
        </p:nvSpPr>
        <p:spPr>
          <a:xfrm>
            <a:off x="91785" y="7470734"/>
            <a:ext cx="54644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lab 500" panose="02000000000000000000" pitchFamily="2" charset="77"/>
              </a:rPr>
              <a:t>MARCO REGULATORIO Y </a:t>
            </a:r>
            <a:r>
              <a:rPr lang="es-ES" sz="2800" b="1" dirty="0">
                <a:solidFill>
                  <a:schemeClr val="tx1"/>
                </a:solidFill>
                <a:latin typeface="Museo Slab 500" panose="02000000000000000000" pitchFamily="2" charset="77"/>
              </a:rPr>
              <a:t>NORMATIVO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useo Slab 500" panose="02000000000000000000" pitchFamily="2" charset="77"/>
            </a:endParaRPr>
          </a:p>
        </p:txBody>
      </p:sp>
      <p:pic>
        <p:nvPicPr>
          <p:cNvPr id="5" name="Imagen 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355C3A2-572B-FB1B-A09A-D10CE263D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60" y="7753256"/>
            <a:ext cx="2543252" cy="924819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D3CD9872-472D-A610-235F-62ADEFDF8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22" y="4728724"/>
            <a:ext cx="1502260" cy="1714621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E28964D-BC88-B28B-D653-9F77AC05E6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797620"/>
            <a:ext cx="1498718" cy="1492550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509E7FC3-A4EF-9ED3-283A-0D25FDDA0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07" y="1250264"/>
            <a:ext cx="1968500" cy="1581150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ECA3FF12-EE43-3934-AE18-CFEA787D1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54" y="6824358"/>
            <a:ext cx="1968500" cy="19736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1A9185-6858-C69E-82CA-95901B3AD65E}"/>
              </a:ext>
            </a:extLst>
          </p:cNvPr>
          <p:cNvSpPr txBox="1"/>
          <p:nvPr/>
        </p:nvSpPr>
        <p:spPr>
          <a:xfrm>
            <a:off x="6945448" y="4395609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useo Slab 500" panose="02000000000000000000"/>
                <a:cs typeface="Telugu Sangam MN" panose="02000000000000000000" pitchFamily="2" charset="0"/>
              </a:rPr>
              <a:t>ENTORNO CONTEXTO</a:t>
            </a:r>
          </a:p>
        </p:txBody>
      </p:sp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7C59951F-FCF4-BC91-D7B2-5321C81EF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36" y="797620"/>
            <a:ext cx="1800576" cy="1800576"/>
          </a:xfrm>
          <a:prstGeom prst="rect">
            <a:avLst/>
          </a:prstGeom>
        </p:spPr>
      </p:pic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0036A16A-843E-8D42-D2FD-FB21C745CF14}"/>
              </a:ext>
            </a:extLst>
          </p:cNvPr>
          <p:cNvSpPr/>
          <p:nvPr/>
        </p:nvSpPr>
        <p:spPr>
          <a:xfrm>
            <a:off x="5175250" y="8918035"/>
            <a:ext cx="3401123" cy="1515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V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814182-4D5D-D075-1546-55B9DDDD2BFA}"/>
              </a:ext>
            </a:extLst>
          </p:cNvPr>
          <p:cNvSpPr txBox="1"/>
          <p:nvPr/>
        </p:nvSpPr>
        <p:spPr>
          <a:xfrm>
            <a:off x="5473116" y="9171269"/>
            <a:ext cx="2819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lab 500" panose="02000000000000000000" pitchFamily="2" charset="77"/>
              </a:rPr>
              <a:t>EMPRESAS DE ALQUILER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03A6E28C-453E-EE54-9365-13CCA67C6D9C}"/>
              </a:ext>
            </a:extLst>
          </p:cNvPr>
          <p:cNvSpPr/>
          <p:nvPr/>
        </p:nvSpPr>
        <p:spPr>
          <a:xfrm>
            <a:off x="14764338" y="9084868"/>
            <a:ext cx="4529822" cy="118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85A862-6AD4-F0AE-8C2D-0D0E477B40A3}"/>
              </a:ext>
            </a:extLst>
          </p:cNvPr>
          <p:cNvSpPr txBox="1"/>
          <p:nvPr/>
        </p:nvSpPr>
        <p:spPr>
          <a:xfrm>
            <a:off x="14917442" y="9396251"/>
            <a:ext cx="4204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lab 500" panose="02000000000000000000" pitchFamily="2" charset="77"/>
              </a:rPr>
              <a:t>INFRAESTRUCTURAS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4FAFFB8E-5FAA-F29E-D6EF-EBF1722A6E19}"/>
              </a:ext>
            </a:extLst>
          </p:cNvPr>
          <p:cNvSpPr/>
          <p:nvPr/>
        </p:nvSpPr>
        <p:spPr>
          <a:xfrm>
            <a:off x="13824277" y="3245570"/>
            <a:ext cx="3847773" cy="98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FE57A9-FA2C-C64C-60C5-5AC43EED3F35}"/>
              </a:ext>
            </a:extLst>
          </p:cNvPr>
          <p:cNvSpPr txBox="1"/>
          <p:nvPr/>
        </p:nvSpPr>
        <p:spPr>
          <a:xfrm>
            <a:off x="14086024" y="3484996"/>
            <a:ext cx="3488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lab 500" panose="02000000000000000000" pitchFamily="2" charset="77"/>
              </a:rPr>
              <a:t>ASOCIACIONES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C9373275-760F-D2F3-AA17-63C15FF222E5}"/>
              </a:ext>
            </a:extLst>
          </p:cNvPr>
          <p:cNvSpPr/>
          <p:nvPr/>
        </p:nvSpPr>
        <p:spPr>
          <a:xfrm>
            <a:off x="8676416" y="3010477"/>
            <a:ext cx="3503990" cy="9493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9216E53-2C71-1451-627E-D42CF74BA61B}"/>
              </a:ext>
            </a:extLst>
          </p:cNvPr>
          <p:cNvSpPr txBox="1"/>
          <p:nvPr/>
        </p:nvSpPr>
        <p:spPr>
          <a:xfrm>
            <a:off x="8938063" y="3214268"/>
            <a:ext cx="3152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lab 500" panose="02000000000000000000" pitchFamily="2" charset="77"/>
              </a:rPr>
              <a:t>FABRICANTES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18B013C6-89C4-1842-F0BE-678789AAC986}"/>
              </a:ext>
            </a:extLst>
          </p:cNvPr>
          <p:cNvSpPr/>
          <p:nvPr/>
        </p:nvSpPr>
        <p:spPr>
          <a:xfrm>
            <a:off x="3262954" y="2843229"/>
            <a:ext cx="3621709" cy="9238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766C4C-AD10-07D5-1989-47149BCBE946}"/>
              </a:ext>
            </a:extLst>
          </p:cNvPr>
          <p:cNvSpPr txBox="1"/>
          <p:nvPr/>
        </p:nvSpPr>
        <p:spPr>
          <a:xfrm>
            <a:off x="3343898" y="3067932"/>
            <a:ext cx="3540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lab 500" panose="02000000000000000000" pitchFamily="2" charset="77"/>
              </a:rPr>
              <a:t>INSTITUCIONES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01FAF3AF-9648-FC24-2476-18A1E1DA7C79}"/>
              </a:ext>
            </a:extLst>
          </p:cNvPr>
          <p:cNvSpPr/>
          <p:nvPr/>
        </p:nvSpPr>
        <p:spPr>
          <a:xfrm>
            <a:off x="9804935" y="6632016"/>
            <a:ext cx="2784973" cy="27849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9CA7BC0B-C8E0-22D5-107A-41AB402AAC6F}"/>
              </a:ext>
            </a:extLst>
          </p:cNvPr>
          <p:cNvSpPr/>
          <p:nvPr/>
        </p:nvSpPr>
        <p:spPr>
          <a:xfrm>
            <a:off x="9947743" y="9189499"/>
            <a:ext cx="3310761" cy="1244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V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8B6F960-DACA-DC02-B14E-C97E9B92C0FA}"/>
              </a:ext>
            </a:extLst>
          </p:cNvPr>
          <p:cNvSpPr txBox="1"/>
          <p:nvPr/>
        </p:nvSpPr>
        <p:spPr>
          <a:xfrm>
            <a:off x="10155247" y="9375850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chemeClr val="tx1"/>
                </a:solidFill>
                <a:latin typeface="Museo Slab 500" panose="02000000000000000000" pitchFamily="2" charset="77"/>
              </a:rPr>
              <a:t>CLIENTE FINAL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useo Slab 500" panose="02000000000000000000" pitchFamily="2" charset="77"/>
            </a:endParaRPr>
          </a:p>
        </p:txBody>
      </p:sp>
      <p:pic>
        <p:nvPicPr>
          <p:cNvPr id="46" name="Imagen 45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EA3F-3E58-B8A2-21C8-F66A6C00D0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0" y="7102475"/>
            <a:ext cx="1616565" cy="16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3">
            <a:extLst>
              <a:ext uri="{FF2B5EF4-FFF2-40B4-BE49-F238E27FC236}">
                <a16:creationId xmlns:a16="http://schemas.microsoft.com/office/drawing/2014/main" id="{2EC7DE8E-D871-A018-198A-93F692FC2E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1A9185-6858-C69E-82CA-95901B3AD65E}"/>
              </a:ext>
            </a:extLst>
          </p:cNvPr>
          <p:cNvSpPr txBox="1"/>
          <p:nvPr/>
        </p:nvSpPr>
        <p:spPr>
          <a:xfrm>
            <a:off x="755650" y="625475"/>
            <a:ext cx="1402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/>
                <a:cs typeface="Telugu Sangam MN" panose="02000000000000000000" pitchFamily="2" charset="0"/>
              </a:rPr>
              <a:t>MERCADO RENT-A-CAR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3B10A7E-74B4-A092-C1FE-6731D0B153E9}"/>
              </a:ext>
            </a:extLst>
          </p:cNvPr>
          <p:cNvSpPr txBox="1"/>
          <p:nvPr/>
        </p:nvSpPr>
        <p:spPr>
          <a:xfrm>
            <a:off x="1180946" y="6094254"/>
            <a:ext cx="3467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Disponibilidad VEHÍCULOS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814182-4D5D-D075-1546-55B9DDDD2BFA}"/>
              </a:ext>
            </a:extLst>
          </p:cNvPr>
          <p:cNvSpPr txBox="1"/>
          <p:nvPr/>
        </p:nvSpPr>
        <p:spPr>
          <a:xfrm>
            <a:off x="12998309" y="6080284"/>
            <a:ext cx="2819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Subida de COSTES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766C4C-AD10-07D5-1989-47149BCBE946}"/>
              </a:ext>
            </a:extLst>
          </p:cNvPr>
          <p:cNvSpPr txBox="1"/>
          <p:nvPr/>
        </p:nvSpPr>
        <p:spPr>
          <a:xfrm>
            <a:off x="5118176" y="6082030"/>
            <a:ext cx="411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Incremento DEMANDA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FE57A9-FA2C-C64C-60C5-5AC43EED3F35}"/>
              </a:ext>
            </a:extLst>
          </p:cNvPr>
          <p:cNvSpPr txBox="1"/>
          <p:nvPr/>
        </p:nvSpPr>
        <p:spPr>
          <a:xfrm>
            <a:off x="9476271" y="6080284"/>
            <a:ext cx="3467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Gran peso del TURISMO extranjero</a:t>
            </a: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DE0BC7AD-5FB8-AEBE-584C-B910BAA7A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03" y="4144900"/>
            <a:ext cx="2682885" cy="1077219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BC6E92C5-AE35-DC67-DF49-46F441DDC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46" y="3860221"/>
            <a:ext cx="3579414" cy="1569661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369552D-F0BD-C8C8-65AB-7E3404FE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6" y="3535300"/>
            <a:ext cx="1216886" cy="1894582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292043F8-FBFD-F3DC-BC7B-7455A6BC8E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948" y="3819209"/>
            <a:ext cx="1416121" cy="142097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58D3235-7579-D232-C194-230C6AB969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140" y="3673534"/>
            <a:ext cx="1867054" cy="16181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40CDF58-B685-5BD9-EDD7-CF3E5EBCB48E}"/>
              </a:ext>
            </a:extLst>
          </p:cNvPr>
          <p:cNvSpPr txBox="1"/>
          <p:nvPr/>
        </p:nvSpPr>
        <p:spPr>
          <a:xfrm>
            <a:off x="15824276" y="6094254"/>
            <a:ext cx="36003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Continuidad FACTURACIÓN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4C889E0-D109-71C1-BEA7-7ADFBD759BB2}"/>
              </a:ext>
            </a:extLst>
          </p:cNvPr>
          <p:cNvCxnSpPr>
            <a:cxnSpLocks/>
          </p:cNvCxnSpPr>
          <p:nvPr/>
        </p:nvCxnSpPr>
        <p:spPr>
          <a:xfrm flipH="1">
            <a:off x="1460423" y="5807075"/>
            <a:ext cx="16897427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10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FDF1A5C1-0EC7-26F3-2EB7-E506034309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82B19F-9286-DFDA-77DE-A0318481116E}"/>
              </a:ext>
            </a:extLst>
          </p:cNvPr>
          <p:cNvSpPr txBox="1"/>
          <p:nvPr/>
        </p:nvSpPr>
        <p:spPr>
          <a:xfrm>
            <a:off x="4453467" y="4833146"/>
            <a:ext cx="1119716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Hemos vivido un buen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useo Slab 500" panose="02000000000000000000" pitchFamily="2" charset="77"/>
              </a:rPr>
              <a:t>2024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chemeClr val="bg1"/>
                </a:solidFill>
                <a:latin typeface="Museo Slab 500" panose="02000000000000000000" pitchFamily="2" charset="77"/>
              </a:rPr>
              <a:t>p</a:t>
            </a: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ero…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chemeClr val="bg1"/>
                </a:solidFill>
                <a:latin typeface="Museo Slab 500" panose="02000000000000000000" pitchFamily="2" charset="77"/>
              </a:rPr>
              <a:t>existe margen de mejora…</a:t>
            </a: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lab 500" panose="02000000000000000000" pitchFamily="2" charset="77"/>
              </a:rPr>
              <a:t> </a:t>
            </a:r>
          </a:p>
        </p:txBody>
      </p:sp>
      <p:pic>
        <p:nvPicPr>
          <p:cNvPr id="3" name="Imagen 2" descr="Un dibujo de una señal de alto&#10;&#10;Descripción generada automáticamente con confianza baja">
            <a:extLst>
              <a:ext uri="{FF2B5EF4-FFF2-40B4-BE49-F238E27FC236}">
                <a16:creationId xmlns:a16="http://schemas.microsoft.com/office/drawing/2014/main" id="{1C3C1B23-C104-25A5-A713-EC1C1E309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4" t="-3650" r="29764" b="42886"/>
          <a:stretch/>
        </p:blipFill>
        <p:spPr>
          <a:xfrm>
            <a:off x="9023350" y="1747341"/>
            <a:ext cx="2057400" cy="2000250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2792A635-C3E9-F4FD-4254-F17DA95BBD8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76450" y="6569075"/>
            <a:ext cx="4666748" cy="36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7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ielo&#10;&#10;Descripción generada automáticamente">
            <a:extLst>
              <a:ext uri="{FF2B5EF4-FFF2-40B4-BE49-F238E27FC236}">
                <a16:creationId xmlns:a16="http://schemas.microsoft.com/office/drawing/2014/main" id="{37B709A3-46AF-C1B7-567F-16BAF7E0B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22565801" cy="112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3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Personnalisé 100">
      <a:dk1>
        <a:srgbClr val="4A4A4A"/>
      </a:dk1>
      <a:lt1>
        <a:srgbClr val="FFFFFF"/>
      </a:lt1>
      <a:dk2>
        <a:srgbClr val="CF022B"/>
      </a:dk2>
      <a:lt2>
        <a:srgbClr val="F07D00"/>
      </a:lt2>
      <a:accent1>
        <a:srgbClr val="CF022B"/>
      </a:accent1>
      <a:accent2>
        <a:srgbClr val="F07D00"/>
      </a:accent2>
      <a:accent3>
        <a:srgbClr val="8C1D82"/>
      </a:accent3>
      <a:accent4>
        <a:srgbClr val="007AC2"/>
      </a:accent4>
      <a:accent5>
        <a:srgbClr val="00A188"/>
      </a:accent5>
      <a:accent6>
        <a:srgbClr val="4A4A4A"/>
      </a:accent6>
      <a:hlink>
        <a:srgbClr val="1A0DAB"/>
      </a:hlink>
      <a:folHlink>
        <a:srgbClr val="6600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011019_SOPRASTERIANEXT_ModèlePowerPoint_EN_16-9" id="{9EB5778A-810A-4B14-9949-68CBA273E289}" vid="{BC06DE4C-1E91-44AA-A8AC-1869D1DA8D15}"/>
    </a:ext>
  </a:extLst>
</a:theme>
</file>

<file path=ppt/theme/theme3.xml><?xml version="1.0" encoding="utf-8"?>
<a:theme xmlns:a="http://schemas.openxmlformats.org/drawingml/2006/main" name="1_Tema di Office">
  <a:themeElements>
    <a:clrScheme name="Enel X Way">
      <a:dk1>
        <a:srgbClr val="000000"/>
      </a:dk1>
      <a:lt1>
        <a:srgbClr val="FFFFFF"/>
      </a:lt1>
      <a:dk2>
        <a:srgbClr val="451D7C"/>
      </a:dk2>
      <a:lt2>
        <a:srgbClr val="FFFFFF"/>
      </a:lt2>
      <a:accent1>
        <a:srgbClr val="451D7C"/>
      </a:accent1>
      <a:accent2>
        <a:srgbClr val="00FFFF"/>
      </a:accent2>
      <a:accent3>
        <a:srgbClr val="EF2AC1"/>
      </a:accent3>
      <a:accent4>
        <a:srgbClr val="451D7C"/>
      </a:accent4>
      <a:accent5>
        <a:srgbClr val="00FFFF"/>
      </a:accent5>
      <a:accent6>
        <a:srgbClr val="EF2AC1"/>
      </a:accent6>
      <a:hlink>
        <a:srgbClr val="EF2AC1"/>
      </a:hlink>
      <a:folHlink>
        <a:srgbClr val="00FFFF"/>
      </a:folHlink>
    </a:clrScheme>
    <a:fontScheme name="Personalizzato 1">
      <a:majorFont>
        <a:latin typeface="Roobert ENEL"/>
        <a:ea typeface=""/>
        <a:cs typeface=""/>
      </a:majorFont>
      <a:minorFont>
        <a:latin typeface="Roobert EN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225</Words>
  <Application>Microsoft Office PowerPoint</Application>
  <PresentationFormat>Personalizado</PresentationFormat>
  <Paragraphs>62</Paragraphs>
  <Slides>7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7" baseType="lpstr">
      <vt:lpstr>Arial</vt:lpstr>
      <vt:lpstr>Calibri</vt:lpstr>
      <vt:lpstr>Gtek Technology</vt:lpstr>
      <vt:lpstr>Museo Slab 500</vt:lpstr>
      <vt:lpstr>Roobert ENEL</vt:lpstr>
      <vt:lpstr>Tahoma</vt:lpstr>
      <vt:lpstr>Office Theme</vt:lpstr>
      <vt:lpstr>Thème Office</vt:lpstr>
      <vt:lpstr>1_Tema di Office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Jesica Duran</dc:creator>
  <cp:lastModifiedBy>Marta Gallego</cp:lastModifiedBy>
  <cp:revision>138</cp:revision>
  <dcterms:created xsi:type="dcterms:W3CDTF">2023-09-12T16:10:43Z</dcterms:created>
  <dcterms:modified xsi:type="dcterms:W3CDTF">2024-10-22T08:14:52Z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2023-09-12T00:00:00Z</vt:filetime>
  </property>
  <property fmtid="{D5CDD505-2E9C-101B-9397-08002B2CF9AE}" pid="3" name="Creator">
    <vt:lpwstr>Adobe InDesign 18.5 (Macintosh)</vt:lpwstr>
  </property>
  <property fmtid="{D5CDD505-2E9C-101B-9397-08002B2CF9AE}" pid="4" name="LastSaved">
    <vt:filetime>2023-09-12T00:00:00Z</vt:filetime>
  </property>
  <property fmtid="{D5CDD505-2E9C-101B-9397-08002B2CF9AE}" pid="5" name="Producer">
    <vt:lpwstr>Adobe PDF Library 17.0</vt:lpwstr>
  </property>
</Properties>
</file>