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6" r:id="rId1"/>
  </p:sldMasterIdLst>
  <p:notesMasterIdLst>
    <p:notesMasterId r:id="rId15"/>
  </p:notesMasterIdLst>
  <p:sldIdLst>
    <p:sldId id="256" r:id="rId2"/>
    <p:sldId id="282" r:id="rId3"/>
    <p:sldId id="274" r:id="rId4"/>
    <p:sldId id="280" r:id="rId5"/>
    <p:sldId id="276" r:id="rId6"/>
    <p:sldId id="285" r:id="rId7"/>
    <p:sldId id="275" r:id="rId8"/>
    <p:sldId id="277" r:id="rId9"/>
    <p:sldId id="278" r:id="rId10"/>
    <p:sldId id="279" r:id="rId11"/>
    <p:sldId id="281" r:id="rId12"/>
    <p:sldId id="283" r:id="rId13"/>
    <p:sldId id="271" r:id="rId14"/>
  </p:sldIdLst>
  <p:sldSz cx="9144000" cy="5143500" type="screen16x9"/>
  <p:notesSz cx="6858000" cy="9144000"/>
  <p:embeddedFontLst>
    <p:embeddedFont>
      <p:font typeface="Futura Std" panose="020B0604020202020204" charset="0"/>
      <p:regular r:id="rId16"/>
      <p:bold r:id="rId17"/>
    </p:embeddedFont>
    <p:embeddedFont>
      <p:font typeface="Museo Slab" panose="020B0604020202020204" charset="0"/>
      <p:regular r:id="rId18"/>
      <p:bold r:id="rId19"/>
      <p:italic r:id="rId20"/>
      <p:boldItalic r:id="rId21"/>
    </p:embeddedFont>
    <p:embeddedFont>
      <p:font typeface="Oswald" panose="00000500000000000000" pitchFamily="2" charset="0"/>
      <p:regular r:id="rId22"/>
      <p:bold r:id="rId23"/>
    </p:embeddedFont>
    <p:embeddedFont>
      <p:font typeface="Verdana Pro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583">
          <p15:clr>
            <a:srgbClr val="9AA0A6"/>
          </p15:clr>
        </p15:guide>
        <p15:guide id="2" orient="horz" pos="795">
          <p15:clr>
            <a:srgbClr val="9AA0A6"/>
          </p15:clr>
        </p15:guide>
        <p15:guide id="3" orient="horz" pos="1892">
          <p15:clr>
            <a:srgbClr val="9AA0A6"/>
          </p15:clr>
        </p15:guide>
        <p15:guide id="4" pos="2205">
          <p15:clr>
            <a:srgbClr val="9AA0A6"/>
          </p15:clr>
        </p15:guide>
        <p15:guide id="5" pos="5216">
          <p15:clr>
            <a:srgbClr val="9AA0A6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E16A64-D280-7D4E-44D9-E46CCE090B02}" name="Renato Del Bino" initials="RD" userId="56e99d44b7ff6a14" providerId="Windows Live"/>
  <p188:author id="{E17BADF7-5D96-10BA-9505-45DC6B355C59}" name="Marta Gallego" initials="MG" userId="24d6967416bf54c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2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16B30F-0544-4B6B-8BDE-9EE7CC6C661B}">
  <a:tblStyle styleId="{2916B30F-0544-4B6B-8BDE-9EE7CC6C66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C315609-62A0-429D-81D4-EB63AF274ED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3"/>
    <p:restoredTop sz="94694"/>
  </p:normalViewPr>
  <p:slideViewPr>
    <p:cSldViewPr snapToGrid="0">
      <p:cViewPr varScale="1">
        <p:scale>
          <a:sx n="103" d="100"/>
          <a:sy n="103" d="100"/>
        </p:scale>
        <p:origin x="917" y="77"/>
      </p:cViewPr>
      <p:guideLst>
        <p:guide pos="3583"/>
        <p:guide orient="horz" pos="795"/>
        <p:guide orient="horz" pos="1892"/>
        <p:guide pos="2205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s-ES" dirty="0"/>
              <a:t>ITV, COLABORACIÓN PÚBLICO-PRIVADA</a:t>
            </a:r>
          </a:p>
        </p:txBody>
      </p:sp>
    </p:spTree>
    <p:extLst>
      <p:ext uri="{BB962C8B-B14F-4D97-AF65-F5344CB8AC3E}">
        <p14:creationId xmlns:p14="http://schemas.microsoft.com/office/powerpoint/2010/main" val="1617330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46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05850" y="1272425"/>
            <a:ext cx="2377500" cy="1516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15000" y="3108950"/>
            <a:ext cx="2377500" cy="71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C000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987575" y="1221100"/>
            <a:ext cx="2500200" cy="10191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C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987550" y="2240277"/>
            <a:ext cx="2452800" cy="7653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FEFE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FEFE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FEFE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FEFE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FEFE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FEFE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FEFE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FEFE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FEFEF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13225" y="457200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CUSTOM">
    <p:bg>
      <p:bgPr>
        <a:solidFill>
          <a:srgbClr val="C0000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713225" y="1231574"/>
            <a:ext cx="5486400" cy="232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"/>
          </p:nvPr>
        </p:nvSpPr>
        <p:spPr>
          <a:xfrm>
            <a:off x="713225" y="3563326"/>
            <a:ext cx="5486400" cy="34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CUSTOM_27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3"/>
          <p:cNvSpPr txBox="1">
            <a:spLocks noGrp="1"/>
          </p:cNvSpPr>
          <p:nvPr>
            <p:ph type="title"/>
          </p:nvPr>
        </p:nvSpPr>
        <p:spPr>
          <a:xfrm>
            <a:off x="713225" y="502920"/>
            <a:ext cx="77175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43"/>
          <p:cNvSpPr/>
          <p:nvPr/>
        </p:nvSpPr>
        <p:spPr>
          <a:xfrm>
            <a:off x="527825" y="4642848"/>
            <a:ext cx="185400" cy="18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3"/>
          <p:cNvSpPr/>
          <p:nvPr/>
        </p:nvSpPr>
        <p:spPr>
          <a:xfrm>
            <a:off x="527825" y="4367614"/>
            <a:ext cx="185400" cy="18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3"/>
          <p:cNvSpPr/>
          <p:nvPr/>
        </p:nvSpPr>
        <p:spPr>
          <a:xfrm>
            <a:off x="8430775" y="582910"/>
            <a:ext cx="185400" cy="18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3"/>
          <p:cNvSpPr/>
          <p:nvPr/>
        </p:nvSpPr>
        <p:spPr>
          <a:xfrm>
            <a:off x="8430775" y="307676"/>
            <a:ext cx="185400" cy="18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1">
  <p:cSld name="CUSTOM_45">
    <p:bg>
      <p:bgPr>
        <a:solidFill>
          <a:schemeClr val="accent3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2"/>
          <p:cNvSpPr txBox="1">
            <a:spLocks noGrp="1"/>
          </p:cNvSpPr>
          <p:nvPr>
            <p:ph type="subTitle" idx="1"/>
          </p:nvPr>
        </p:nvSpPr>
        <p:spPr>
          <a:xfrm>
            <a:off x="2122200" y="2102549"/>
            <a:ext cx="4899600" cy="93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94" name="Google Shape;494;p62"/>
          <p:cNvSpPr txBox="1">
            <a:spLocks noGrp="1"/>
          </p:cNvSpPr>
          <p:nvPr>
            <p:ph type="subTitle" idx="2"/>
          </p:nvPr>
        </p:nvSpPr>
        <p:spPr>
          <a:xfrm>
            <a:off x="3213700" y="3190420"/>
            <a:ext cx="2770200" cy="1299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CUSTOM_43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4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64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64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64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64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64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64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572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89" r:id="rId6"/>
    <p:sldLayoutId id="2147483708" r:id="rId7"/>
    <p:sldLayoutId id="214748371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letrer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26FECF33-26FB-1277-AAA8-644390DE6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491" y="1719420"/>
            <a:ext cx="2489703" cy="48817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D539360-2042-40D9-B323-A2DCF5A95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8E930-52F3-77B4-3555-3A53265A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C073A0-E312-639D-B968-E5B718CD2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6C553838-0244-717E-3261-94B6B96F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E52BB15C-F764-E182-8218-197A59FCB6D8}"/>
              </a:ext>
            </a:extLst>
          </p:cNvPr>
          <p:cNvSpPr txBox="1">
            <a:spLocks/>
          </p:cNvSpPr>
          <p:nvPr/>
        </p:nvSpPr>
        <p:spPr>
          <a:xfrm>
            <a:off x="3776967" y="369064"/>
            <a:ext cx="1935556" cy="394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pc="-10" dirty="0">
                <a:solidFill>
                  <a:schemeClr val="bg1"/>
                </a:solidFill>
              </a:rPr>
              <a:t>MENOS COSTES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465E86-9108-DDB0-1C11-0011E0FD1F8A}"/>
              </a:ext>
            </a:extLst>
          </p:cNvPr>
          <p:cNvSpPr txBox="1"/>
          <p:nvPr/>
        </p:nvSpPr>
        <p:spPr>
          <a:xfrm>
            <a:off x="1966733" y="1048037"/>
            <a:ext cx="5556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 Pro" panose="020B0604030504040204" pitchFamily="34" charset="0"/>
                <a:cs typeface="Assistant ExtraLight"/>
                <a:sym typeface="Arial"/>
              </a:rPr>
              <a:t>Eliminamos coste de tarjetas, impresión y  envíos físicos</a:t>
            </a:r>
          </a:p>
          <a:p>
            <a:pPr algn="ctr"/>
            <a:endParaRPr lang="es-ES" sz="1800" b="0" dirty="0">
              <a:solidFill>
                <a:schemeClr val="bg1"/>
              </a:solidFill>
              <a:latin typeface="Verdana Pro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DBFF984-1703-0DC4-200C-122BE85CF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10" y="191005"/>
            <a:ext cx="1030018" cy="1030018"/>
          </a:xfrm>
          <a:prstGeom prst="rect">
            <a:avLst/>
          </a:prstGeom>
        </p:spPr>
      </p:pic>
      <p:pic>
        <p:nvPicPr>
          <p:cNvPr id="8" name="Imagen 7" descr="Una pantalla de televisión encendida con la imagen de una mano&#10;&#10;Descripción generada automáticamente con confianza media">
            <a:extLst>
              <a:ext uri="{FF2B5EF4-FFF2-40B4-BE49-F238E27FC236}">
                <a16:creationId xmlns:a16="http://schemas.microsoft.com/office/drawing/2014/main" id="{22540448-2FB8-9E53-FB26-C71D15F16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333" y="1301224"/>
            <a:ext cx="5674425" cy="37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90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8E930-52F3-77B4-3555-3A53265A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C073A0-E312-639D-B968-E5B718CD2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6C553838-0244-717E-3261-94B6B96F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E52BB15C-F764-E182-8218-197A59FCB6D8}"/>
              </a:ext>
            </a:extLst>
          </p:cNvPr>
          <p:cNvSpPr txBox="1">
            <a:spLocks/>
          </p:cNvSpPr>
          <p:nvPr/>
        </p:nvSpPr>
        <p:spPr>
          <a:xfrm>
            <a:off x="3776967" y="369064"/>
            <a:ext cx="1935556" cy="394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pc="-10" dirty="0">
                <a:solidFill>
                  <a:schemeClr val="bg1"/>
                </a:solidFill>
              </a:rPr>
              <a:t>INMEDIATEZ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465E86-9108-DDB0-1C11-0011E0FD1F8A}"/>
              </a:ext>
            </a:extLst>
          </p:cNvPr>
          <p:cNvSpPr txBox="1"/>
          <p:nvPr/>
        </p:nvSpPr>
        <p:spPr>
          <a:xfrm>
            <a:off x="1911391" y="1141871"/>
            <a:ext cx="555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 Pro" panose="020B0604030504040204" pitchFamily="34" charset="0"/>
                <a:cs typeface="Assistant ExtraLight"/>
                <a:sym typeface="Arial"/>
              </a:rPr>
              <a:t>Reducimos el plazo de 2/3 días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D76508-C6CE-AE85-6900-EBB7D20B2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11" y="396023"/>
            <a:ext cx="1115180" cy="1115180"/>
          </a:xfrm>
          <a:prstGeom prst="rect">
            <a:avLst/>
          </a:prstGeom>
        </p:spPr>
      </p:pic>
      <p:pic>
        <p:nvPicPr>
          <p:cNvPr id="9" name="Imagen 8" descr="Un reloj de aguja&#10;&#10;Descripción generada automáticamente">
            <a:extLst>
              <a:ext uri="{FF2B5EF4-FFF2-40B4-BE49-F238E27FC236}">
                <a16:creationId xmlns:a16="http://schemas.microsoft.com/office/drawing/2014/main" id="{C484D154-665B-B595-4FF4-E130FCB77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29942"/>
            <a:ext cx="9247009" cy="61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10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8E930-52F3-77B4-3555-3A53265A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C073A0-E312-639D-B968-E5B718CD2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6C553838-0244-717E-3261-94B6B96F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E52BB15C-F764-E182-8218-197A59FCB6D8}"/>
              </a:ext>
            </a:extLst>
          </p:cNvPr>
          <p:cNvSpPr txBox="1">
            <a:spLocks/>
          </p:cNvSpPr>
          <p:nvPr/>
        </p:nvSpPr>
        <p:spPr>
          <a:xfrm>
            <a:off x="939843" y="641027"/>
            <a:ext cx="7461991" cy="394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s-ES" u="sng" spc="-10" dirty="0">
                <a:solidFill>
                  <a:schemeClr val="bg1"/>
                </a:solidFill>
              </a:rPr>
              <a:t>Toda</a:t>
            </a:r>
            <a:r>
              <a:rPr lang="es-ES" spc="-10" dirty="0">
                <a:solidFill>
                  <a:schemeClr val="bg1"/>
                </a:solidFill>
              </a:rPr>
              <a:t> la documentación del coche en </a:t>
            </a:r>
            <a:r>
              <a:rPr lang="es-ES" u="sng" spc="-10" dirty="0">
                <a:solidFill>
                  <a:schemeClr val="bg1"/>
                </a:solidFill>
              </a:rPr>
              <a:t>un código QR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465E86-9108-DDB0-1C11-0011E0FD1F8A}"/>
              </a:ext>
            </a:extLst>
          </p:cNvPr>
          <p:cNvSpPr txBox="1"/>
          <p:nvPr/>
        </p:nvSpPr>
        <p:spPr>
          <a:xfrm>
            <a:off x="4205456" y="2240200"/>
            <a:ext cx="5489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 Pro" panose="020B0604030504040204" pitchFamily="34" charset="0"/>
                <a:cs typeface="Assistant ExtraLight"/>
                <a:sym typeface="Arial"/>
              </a:rPr>
              <a:t>+</a:t>
            </a:r>
            <a:r>
              <a:rPr lang="es-ES" sz="2400" b="1" dirty="0">
                <a:solidFill>
                  <a:srgbClr val="FFFFFF"/>
                </a:solidFill>
                <a:latin typeface="Verdana Pro" panose="020B0604030504040204" pitchFamily="34" charset="0"/>
                <a:cs typeface="Assistant ExtraLight"/>
              </a:rPr>
              <a:t>70</a:t>
            </a: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 Pro" panose="020B0604030504040204" pitchFamily="34" charset="0"/>
                <a:cs typeface="Assistant ExtraLight"/>
                <a:sym typeface="Arial"/>
              </a:rPr>
              <a:t>.000 vehículos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D76508-C6CE-AE85-6900-EBB7D20B2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511" y="3762666"/>
            <a:ext cx="1115180" cy="111518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40F2B47-8830-F789-B67D-25744AB04285}"/>
              </a:ext>
            </a:extLst>
          </p:cNvPr>
          <p:cNvSpPr txBox="1"/>
          <p:nvPr/>
        </p:nvSpPr>
        <p:spPr>
          <a:xfrm>
            <a:off x="4265757" y="2769433"/>
            <a:ext cx="4914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 Pro" panose="020B0604030504040204" pitchFamily="34" charset="0"/>
                <a:cs typeface="Assistant ExtraLight"/>
                <a:sym typeface="Arial"/>
              </a:rPr>
              <a:t>+100 empresas</a:t>
            </a:r>
          </a:p>
        </p:txBody>
      </p:sp>
      <p:pic>
        <p:nvPicPr>
          <p:cNvPr id="10" name="Imagen 9" descr="Código QR&#10;&#10;Descripción generada automáticamente con confianza baja">
            <a:extLst>
              <a:ext uri="{FF2B5EF4-FFF2-40B4-BE49-F238E27FC236}">
                <a16:creationId xmlns:a16="http://schemas.microsoft.com/office/drawing/2014/main" id="{5A8097D3-74D5-8E54-EC5D-8DA7320D5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49" y="1511041"/>
            <a:ext cx="4532887" cy="302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4">
            <a:extLst>
              <a:ext uri="{FF2B5EF4-FFF2-40B4-BE49-F238E27FC236}">
                <a16:creationId xmlns:a16="http://schemas.microsoft.com/office/drawing/2014/main" id="{55917FE3-467D-3BEC-6B44-6A7D8C328993}"/>
              </a:ext>
            </a:extLst>
          </p:cNvPr>
          <p:cNvSpPr/>
          <p:nvPr/>
        </p:nvSpPr>
        <p:spPr>
          <a:xfrm>
            <a:off x="5553307" y="1427354"/>
            <a:ext cx="2646556" cy="408879"/>
          </a:xfrm>
          <a:prstGeom prst="roundRect">
            <a:avLst>
              <a:gd name="adj" fmla="val 50000"/>
            </a:avLst>
          </a:prstGeom>
          <a:solidFill>
            <a:srgbClr val="CB2236"/>
          </a:solidFill>
          <a:ln>
            <a:solidFill>
              <a:srgbClr val="CB22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FFFF"/>
                </a:solidFill>
                <a:latin typeface="Verdana Pro" panose="020B0604030504040204" pitchFamily="34" charset="0"/>
              </a:rPr>
              <a:t>SOLICITA EL SERVICIO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4F8EB8-F711-2B09-13AE-9936A9E1950A}"/>
              </a:ext>
            </a:extLst>
          </p:cNvPr>
          <p:cNvSpPr txBox="1"/>
          <p:nvPr/>
        </p:nvSpPr>
        <p:spPr>
          <a:xfrm>
            <a:off x="5278373" y="2571285"/>
            <a:ext cx="3196424" cy="68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 b="1">
                <a:latin typeface="Verdana Pro SemiBold" panose="020B0604030504040204" pitchFamily="34" charset="0"/>
                <a:cs typeface="Assistant ExtraLight"/>
              </a:defRPr>
            </a:lvl1pPr>
          </a:lstStyle>
          <a:p>
            <a:pPr algn="ctr"/>
            <a:r>
              <a:rPr lang="es-ES" sz="1400" dirty="0">
                <a:solidFill>
                  <a:srgbClr val="C00000"/>
                </a:solidFill>
                <a:latin typeface="Verdana Pro" panose="020B0604030504040204" pitchFamily="34" charset="0"/>
              </a:rPr>
              <a:t>dnicar@5digitalstreet.com</a:t>
            </a:r>
          </a:p>
          <a:p>
            <a:pPr algn="ctr"/>
            <a:endParaRPr lang="es-ES" sz="1100" b="0" dirty="0">
              <a:latin typeface="Verdana Pro" panose="020B0604030504040204" pitchFamily="34" charset="0"/>
            </a:endParaRPr>
          </a:p>
          <a:p>
            <a:pPr algn="ctr"/>
            <a:r>
              <a:rPr lang="es-ES" sz="1100" b="0" dirty="0">
                <a:latin typeface="Verdana Pro" panose="020B0704030504040204" pitchFamily="34" charset="0"/>
              </a:rPr>
              <a:t>Jorge Casasempere, 5DS</a:t>
            </a:r>
          </a:p>
          <a:p>
            <a:pPr algn="ctr"/>
            <a:r>
              <a:rPr lang="es-ES" sz="1100" b="0" dirty="0">
                <a:latin typeface="Verdana Pro" panose="020B0704030504040204" pitchFamily="34" charset="0"/>
              </a:rPr>
              <a:t>+34 610 511 841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A52CAB-E34B-D677-C63F-8C5187748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18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825A0-F24B-FF70-2313-D5520927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7B62544-111E-680D-4CC7-6942041C77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ódigo QR&#10;&#10;Descripción generada automáticamente">
            <a:extLst>
              <a:ext uri="{FF2B5EF4-FFF2-40B4-BE49-F238E27FC236}">
                <a16:creationId xmlns:a16="http://schemas.microsoft.com/office/drawing/2014/main" id="{696BCC42-01D4-510C-CC2F-39FDDC5D6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78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8E930-52F3-77B4-3555-3A53265A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C073A0-E312-639D-B968-E5B718CD2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6C553838-0244-717E-3261-94B6B96F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E52BB15C-F764-E182-8218-197A59FCB6D8}"/>
              </a:ext>
            </a:extLst>
          </p:cNvPr>
          <p:cNvSpPr txBox="1">
            <a:spLocks/>
          </p:cNvSpPr>
          <p:nvPr/>
        </p:nvSpPr>
        <p:spPr>
          <a:xfrm>
            <a:off x="3676967" y="502914"/>
            <a:ext cx="1535049" cy="394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u="sng" spc="-10" dirty="0">
                <a:solidFill>
                  <a:schemeClr val="bg1"/>
                </a:solidFill>
              </a:rPr>
              <a:t>BENEFICIOS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33C7FB4-FC90-9217-3BC1-2F5FD262665D}"/>
              </a:ext>
            </a:extLst>
          </p:cNvPr>
          <p:cNvSpPr txBox="1"/>
          <p:nvPr/>
        </p:nvSpPr>
        <p:spPr>
          <a:xfrm>
            <a:off x="3625315" y="1057714"/>
            <a:ext cx="299866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  <a:effectLst/>
                <a:latin typeface="Museo Slab" panose="02000000000000000000" pitchFamily="2" charset="77"/>
              </a:rPr>
              <a:t>CONTROL</a:t>
            </a:r>
          </a:p>
          <a:p>
            <a:pPr marL="285750" lvl="1" indent="-28575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  <a:latin typeface="Museo Slab" panose="02000000000000000000" pitchFamily="2" charset="77"/>
              </a:rPr>
              <a:t>SOSTENIBILIDAD</a:t>
            </a:r>
          </a:p>
          <a:p>
            <a:pPr marL="285750" lvl="1" indent="-28575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  <a:effectLst/>
                <a:latin typeface="Museo Slab" panose="02000000000000000000" pitchFamily="2" charset="77"/>
              </a:rPr>
              <a:t>COMODIDAD</a:t>
            </a:r>
          </a:p>
          <a:p>
            <a:pPr marL="285750" lvl="1" indent="-28575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  <a:latin typeface="Museo Slab" panose="02000000000000000000" pitchFamily="2" charset="77"/>
              </a:rPr>
              <a:t>SEGURIDAD</a:t>
            </a:r>
          </a:p>
          <a:p>
            <a:pPr marL="285750" lvl="1" indent="-28575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  <a:latin typeface="Museo Slab" panose="02000000000000000000" pitchFamily="2" charset="77"/>
              </a:rPr>
              <a:t>MENOS COSTES</a:t>
            </a:r>
          </a:p>
          <a:p>
            <a:pPr marL="285750" lvl="1" indent="-285750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  <a:latin typeface="Museo Slab" panose="02000000000000000000" pitchFamily="2" charset="77"/>
              </a:rPr>
              <a:t>INMEDIATEZ</a:t>
            </a:r>
          </a:p>
          <a:p>
            <a:pPr>
              <a:buClr>
                <a:schemeClr val="bg1"/>
              </a:buClr>
            </a:pPr>
            <a:endParaRPr lang="es-ES" sz="1600" dirty="0">
              <a:solidFill>
                <a:schemeClr val="bg1"/>
              </a:solidFill>
              <a:effectLst/>
              <a:latin typeface="Museo Slab" panose="02000000000000000000" pitchFamily="2" charset="77"/>
            </a:endParaRPr>
          </a:p>
          <a:p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093F64E-1922-2C6C-E071-E34DF5DC1E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866" y="4006148"/>
            <a:ext cx="782084" cy="7820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B572BE8-0600-1ED6-00FB-B44290A6E7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403" y="700084"/>
            <a:ext cx="715261" cy="71526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E0836B8-76C1-4181-FC9A-060ABA430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785" y="3041790"/>
            <a:ext cx="688499" cy="6884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14743C-C396-21AD-5B24-19AD50328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31" y="355835"/>
            <a:ext cx="688499" cy="6884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AAE70CE-187E-A08D-153F-4A470996B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811" y="2794314"/>
            <a:ext cx="688499" cy="6884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3816EE7-AC87-8C44-8EEC-CD021D3FA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0649" y="1763041"/>
            <a:ext cx="782084" cy="782084"/>
          </a:xfrm>
          <a:prstGeom prst="rect">
            <a:avLst/>
          </a:prstGeom>
        </p:spPr>
      </p:pic>
      <p:pic>
        <p:nvPicPr>
          <p:cNvPr id="61" name="Imagen 60" descr="Una carretera con árboles&#10;&#10;Descripción generada automáticamente">
            <a:extLst>
              <a:ext uri="{FF2B5EF4-FFF2-40B4-BE49-F238E27FC236}">
                <a16:creationId xmlns:a16="http://schemas.microsoft.com/office/drawing/2014/main" id="{85CA5F0F-1633-A9CB-E660-D3BAD2E2E0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7188" y="434905"/>
            <a:ext cx="2641523" cy="396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1291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 descr="Patrón de fondo&#10;&#10;Descripción generada automáticamente">
            <a:extLst>
              <a:ext uri="{FF2B5EF4-FFF2-40B4-BE49-F238E27FC236}">
                <a16:creationId xmlns:a16="http://schemas.microsoft.com/office/drawing/2014/main" id="{0D62C386-C6E2-6003-6AC3-27DE5FA4C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"/>
            <a:ext cx="9144000" cy="51435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B8E930-52F3-77B4-3555-3A53265AE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574" y="1341885"/>
            <a:ext cx="2500200" cy="1019100"/>
          </a:xfrm>
        </p:spPr>
        <p:txBody>
          <a:bodyPr/>
          <a:lstStyle/>
          <a:p>
            <a:r>
              <a:rPr lang="es-ES" dirty="0"/>
              <a:t>      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E52BB15C-F764-E182-8218-197A59FCB6D8}"/>
              </a:ext>
            </a:extLst>
          </p:cNvPr>
          <p:cNvSpPr txBox="1">
            <a:spLocks/>
          </p:cNvSpPr>
          <p:nvPr/>
        </p:nvSpPr>
        <p:spPr>
          <a:xfrm>
            <a:off x="1839853" y="136825"/>
            <a:ext cx="5806718" cy="3327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2000" spc="-10" dirty="0">
                <a:solidFill>
                  <a:schemeClr val="bg1"/>
                </a:solidFill>
              </a:rPr>
              <a:t>¿QUÉ CONTENÍA EL CÓDIGO QR HASTA AHORA? 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483CC17-EFA0-F1B6-FA56-5E51495D8A86}"/>
              </a:ext>
            </a:extLst>
          </p:cNvPr>
          <p:cNvSpPr/>
          <p:nvPr/>
        </p:nvSpPr>
        <p:spPr>
          <a:xfrm>
            <a:off x="1601635" y="612394"/>
            <a:ext cx="457200" cy="45720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9D5E08-EA83-2306-13B1-F0827AC39920}"/>
              </a:ext>
            </a:extLst>
          </p:cNvPr>
          <p:cNvSpPr txBox="1"/>
          <p:nvPr/>
        </p:nvSpPr>
        <p:spPr>
          <a:xfrm>
            <a:off x="1679392" y="656328"/>
            <a:ext cx="301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useo Sans 500" panose="02000000000000000000" pitchFamily="2" charset="77"/>
              </a:rPr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5351BA2-2AA8-6AB7-6A2E-9B0DE3DBE672}"/>
              </a:ext>
            </a:extLst>
          </p:cNvPr>
          <p:cNvSpPr/>
          <p:nvPr/>
        </p:nvSpPr>
        <p:spPr>
          <a:xfrm>
            <a:off x="1601635" y="1298194"/>
            <a:ext cx="457200" cy="4572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FE5298-C1D3-6FCE-E21C-FFF41B4446A2}"/>
              </a:ext>
            </a:extLst>
          </p:cNvPr>
          <p:cNvSpPr txBox="1"/>
          <p:nvPr/>
        </p:nvSpPr>
        <p:spPr>
          <a:xfrm>
            <a:off x="1679392" y="1342128"/>
            <a:ext cx="32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useo Sans 500" panose="02000000000000000000" pitchFamily="2" charset="77"/>
              </a:rPr>
              <a:t>2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20B20D1-2E63-0C3B-BC3D-E7AB71F25647}"/>
              </a:ext>
            </a:extLst>
          </p:cNvPr>
          <p:cNvSpPr/>
          <p:nvPr/>
        </p:nvSpPr>
        <p:spPr>
          <a:xfrm>
            <a:off x="1605534" y="1907794"/>
            <a:ext cx="457200" cy="4572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9B23470-97EA-5A83-F6DB-D4CFB6192EF6}"/>
              </a:ext>
            </a:extLst>
          </p:cNvPr>
          <p:cNvSpPr txBox="1"/>
          <p:nvPr/>
        </p:nvSpPr>
        <p:spPr>
          <a:xfrm>
            <a:off x="1683291" y="1951728"/>
            <a:ext cx="32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useo Sans 500" panose="02000000000000000000" pitchFamily="2" charset="77"/>
              </a:rPr>
              <a:t>3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50E8401-C4D8-0F14-117D-D5FFEF014911}"/>
              </a:ext>
            </a:extLst>
          </p:cNvPr>
          <p:cNvSpPr/>
          <p:nvPr/>
        </p:nvSpPr>
        <p:spPr>
          <a:xfrm>
            <a:off x="1601635" y="2586609"/>
            <a:ext cx="457200" cy="4572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38E7C46-D77B-1EBE-9B25-05C505400521}"/>
              </a:ext>
            </a:extLst>
          </p:cNvPr>
          <p:cNvSpPr txBox="1"/>
          <p:nvPr/>
        </p:nvSpPr>
        <p:spPr>
          <a:xfrm>
            <a:off x="1679392" y="2645899"/>
            <a:ext cx="32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useo Sans 500" panose="02000000000000000000" pitchFamily="2" charset="77"/>
              </a:rPr>
              <a:t>4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2CD69EF-C803-DE82-456C-872AEFEF5973}"/>
              </a:ext>
            </a:extLst>
          </p:cNvPr>
          <p:cNvSpPr/>
          <p:nvPr/>
        </p:nvSpPr>
        <p:spPr>
          <a:xfrm>
            <a:off x="1621849" y="323546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B0F0"/>
              </a:solidFill>
              <a:highlight>
                <a:srgbClr val="00FFFF"/>
              </a:highlight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6A7000B-567A-5D18-82D2-7E1CE9BA21BF}"/>
              </a:ext>
            </a:extLst>
          </p:cNvPr>
          <p:cNvSpPr txBox="1"/>
          <p:nvPr/>
        </p:nvSpPr>
        <p:spPr>
          <a:xfrm>
            <a:off x="1706828" y="3306165"/>
            <a:ext cx="32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  <a:latin typeface="Museo Sans 500" panose="02000000000000000000" pitchFamily="2" charset="77"/>
              </a:rPr>
              <a:t>5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A7B4E14-8931-A168-6E33-96AA27B8ABAA}"/>
              </a:ext>
            </a:extLst>
          </p:cNvPr>
          <p:cNvSpPr/>
          <p:nvPr/>
        </p:nvSpPr>
        <p:spPr>
          <a:xfrm>
            <a:off x="1621849" y="3826407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91AE288-A87A-C8A4-7F71-07A91A0EC14C}"/>
              </a:ext>
            </a:extLst>
          </p:cNvPr>
          <p:cNvSpPr txBox="1"/>
          <p:nvPr/>
        </p:nvSpPr>
        <p:spPr>
          <a:xfrm>
            <a:off x="1690024" y="3903830"/>
            <a:ext cx="32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  <a:latin typeface="Museo Sans 500" panose="02000000000000000000" pitchFamily="2" charset="77"/>
              </a:rPr>
              <a:t>6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A013C3C-298A-5093-8AFB-347D1817D26B}"/>
              </a:ext>
            </a:extLst>
          </p:cNvPr>
          <p:cNvCxnSpPr>
            <a:stCxn id="8" idx="4"/>
            <a:endCxn id="8" idx="4"/>
          </p:cNvCxnSpPr>
          <p:nvPr/>
        </p:nvCxnSpPr>
        <p:spPr>
          <a:xfrm>
            <a:off x="1830235" y="10695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C14131C0-96C5-11FF-AB21-BB5E19C0DF7F}"/>
              </a:ext>
            </a:extLst>
          </p:cNvPr>
          <p:cNvCxnSpPr>
            <a:cxnSpLocks/>
          </p:cNvCxnSpPr>
          <p:nvPr/>
        </p:nvCxnSpPr>
        <p:spPr>
          <a:xfrm>
            <a:off x="1810232" y="1069594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7463075D-B860-01FB-DF0B-A9993C9934CF}"/>
              </a:ext>
            </a:extLst>
          </p:cNvPr>
          <p:cNvCxnSpPr>
            <a:cxnSpLocks/>
          </p:cNvCxnSpPr>
          <p:nvPr/>
        </p:nvCxnSpPr>
        <p:spPr>
          <a:xfrm>
            <a:off x="1830235" y="1755394"/>
            <a:ext cx="0" cy="15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59170AD3-8406-DE45-BA8E-8263CD463941}"/>
              </a:ext>
            </a:extLst>
          </p:cNvPr>
          <p:cNvCxnSpPr>
            <a:cxnSpLocks/>
          </p:cNvCxnSpPr>
          <p:nvPr/>
        </p:nvCxnSpPr>
        <p:spPr>
          <a:xfrm>
            <a:off x="1830235" y="2364994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1E42EB03-5ADD-5DA2-8380-0F963F102497}"/>
              </a:ext>
            </a:extLst>
          </p:cNvPr>
          <p:cNvCxnSpPr>
            <a:cxnSpLocks/>
          </p:cNvCxnSpPr>
          <p:nvPr/>
        </p:nvCxnSpPr>
        <p:spPr>
          <a:xfrm>
            <a:off x="1844386" y="3043809"/>
            <a:ext cx="0" cy="15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D219BEF-72CD-CFA5-3616-EACD5DE62C41}"/>
              </a:ext>
            </a:extLst>
          </p:cNvPr>
          <p:cNvSpPr txBox="1"/>
          <p:nvPr/>
        </p:nvSpPr>
        <p:spPr>
          <a:xfrm>
            <a:off x="2225014" y="660674"/>
            <a:ext cx="4832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Futura Std" panose="020B0502020204020303" pitchFamily="34" charset="77"/>
              </a:rPr>
              <a:t>PERMISO DE CIRCULACIÓN DEL VEHÍCULO</a:t>
            </a:r>
            <a:endParaRPr lang="es-ES" sz="1400" dirty="0">
              <a:solidFill>
                <a:schemeClr val="bg1"/>
              </a:solidFill>
              <a:effectLst/>
              <a:latin typeface="Futura Std" panose="020B0502020204020303" pitchFamily="34" charset="77"/>
            </a:endParaRPr>
          </a:p>
          <a:p>
            <a:endParaRPr lang="es-ES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9A5ED68-355F-19CC-7CCC-BC3A21AA4B2B}"/>
              </a:ext>
            </a:extLst>
          </p:cNvPr>
          <p:cNvSpPr txBox="1"/>
          <p:nvPr/>
        </p:nvSpPr>
        <p:spPr>
          <a:xfrm>
            <a:off x="2225015" y="1357855"/>
            <a:ext cx="4832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Futura Std" panose="020B0502020204020303" pitchFamily="34" charset="77"/>
              </a:rPr>
              <a:t>FICHA TÉCNICA DEL VEHÍCULO</a:t>
            </a:r>
            <a:endParaRPr lang="es-ES" sz="1400" dirty="0">
              <a:solidFill>
                <a:schemeClr val="bg1"/>
              </a:solidFill>
              <a:effectLst/>
              <a:latin typeface="Futura Std" panose="020B0502020204020303" pitchFamily="34" charset="77"/>
            </a:endParaRPr>
          </a:p>
          <a:p>
            <a:endParaRPr lang="es-ES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0A8A09D-F45B-F5FF-1DB1-71CBD5AD4B1D}"/>
              </a:ext>
            </a:extLst>
          </p:cNvPr>
          <p:cNvSpPr txBox="1"/>
          <p:nvPr/>
        </p:nvSpPr>
        <p:spPr>
          <a:xfrm>
            <a:off x="2225015" y="1974030"/>
            <a:ext cx="4832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Futura Std" panose="020B0502020204020303" pitchFamily="34" charset="77"/>
              </a:rPr>
              <a:t>ESTADO DEL VEHÍCULO</a:t>
            </a:r>
            <a:endParaRPr lang="es-ES" sz="1400" dirty="0">
              <a:solidFill>
                <a:schemeClr val="bg1"/>
              </a:solidFill>
              <a:effectLst/>
              <a:latin typeface="Futura Std" panose="020B0502020204020303" pitchFamily="34" charset="77"/>
            </a:endParaRPr>
          </a:p>
          <a:p>
            <a:endParaRPr lang="es-ES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BF06CCE-B082-C807-6C52-6C7E803AC51C}"/>
              </a:ext>
            </a:extLst>
          </p:cNvPr>
          <p:cNvSpPr txBox="1"/>
          <p:nvPr/>
        </p:nvSpPr>
        <p:spPr>
          <a:xfrm>
            <a:off x="2225014" y="2656079"/>
            <a:ext cx="4832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Futura Std" panose="020B0502020204020303" pitchFamily="34" charset="77"/>
              </a:rPr>
              <a:t>SELLO DE SEGURIDAD</a:t>
            </a:r>
            <a:endParaRPr lang="es-ES" sz="1400" dirty="0">
              <a:solidFill>
                <a:schemeClr val="bg1"/>
              </a:solidFill>
              <a:effectLst/>
              <a:latin typeface="Futura Std" panose="020B0502020204020303" pitchFamily="34" charset="77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85B13DFA-A60B-1815-5264-5CC7DF02ACD5}"/>
              </a:ext>
            </a:extLst>
          </p:cNvPr>
          <p:cNvSpPr txBox="1"/>
          <p:nvPr/>
        </p:nvSpPr>
        <p:spPr>
          <a:xfrm>
            <a:off x="2211249" y="3910275"/>
            <a:ext cx="4832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Futura Std" panose="020B0502020204020303" pitchFamily="34" charset="77"/>
              </a:rPr>
              <a:t>CONTRATO DE ALQUILER</a:t>
            </a:r>
            <a:endParaRPr lang="es-ES" sz="1400" dirty="0">
              <a:solidFill>
                <a:schemeClr val="bg1"/>
              </a:solidFill>
              <a:effectLst/>
              <a:latin typeface="Futura Std" panose="020B0502020204020303" pitchFamily="34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FF79C9-D38A-2252-A2AE-73098DA8CC28}"/>
              </a:ext>
            </a:extLst>
          </p:cNvPr>
          <p:cNvSpPr txBox="1"/>
          <p:nvPr/>
        </p:nvSpPr>
        <p:spPr>
          <a:xfrm>
            <a:off x="2225014" y="3279394"/>
            <a:ext cx="4832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Futura Std" panose="020B0502020204020303" pitchFamily="34" charset="77"/>
              </a:rPr>
              <a:t>SEGURO</a:t>
            </a:r>
            <a:endParaRPr lang="es-ES" sz="1400" b="1" dirty="0">
              <a:solidFill>
                <a:schemeClr val="bg1"/>
              </a:solidFill>
              <a:effectLst/>
              <a:latin typeface="Futura Std" panose="020B0502020204020303" pitchFamily="34" charset="77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32A331BE-3BCC-9F2D-AE9E-3B4F2FA41CA4}"/>
              </a:ext>
            </a:extLst>
          </p:cNvPr>
          <p:cNvCxnSpPr>
            <a:cxnSpLocks/>
          </p:cNvCxnSpPr>
          <p:nvPr/>
        </p:nvCxnSpPr>
        <p:spPr>
          <a:xfrm>
            <a:off x="1848106" y="3679430"/>
            <a:ext cx="0" cy="15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663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8E930-52F3-77B4-3555-3A53265A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C073A0-E312-639D-B968-E5B718CD2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6C553838-0244-717E-3261-94B6B96F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4"/>
            <a:ext cx="9144000" cy="5143500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E52BB15C-F764-E182-8218-197A59FCB6D8}"/>
              </a:ext>
            </a:extLst>
          </p:cNvPr>
          <p:cNvSpPr txBox="1">
            <a:spLocks/>
          </p:cNvSpPr>
          <p:nvPr/>
        </p:nvSpPr>
        <p:spPr>
          <a:xfrm>
            <a:off x="2237675" y="360184"/>
            <a:ext cx="4883529" cy="7636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s-ES" spc="-10" dirty="0">
                <a:solidFill>
                  <a:schemeClr val="bg1"/>
                </a:solidFill>
              </a:rPr>
              <a:t>INSPECCIÓN TÉCNICA DE VEHÍCULOS (ITV)</a:t>
            </a:r>
          </a:p>
        </p:txBody>
      </p:sp>
      <p:pic>
        <p:nvPicPr>
          <p:cNvPr id="9" name="Imagen 8" descr="Imagen que contiene hombre, camino, parado, frente&#10;&#10;Descripción generada automáticamente">
            <a:extLst>
              <a:ext uri="{FF2B5EF4-FFF2-40B4-BE49-F238E27FC236}">
                <a16:creationId xmlns:a16="http://schemas.microsoft.com/office/drawing/2014/main" id="{5628B164-E820-150E-85C1-07B69F8F6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946" y="1445996"/>
            <a:ext cx="5358809" cy="3014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1618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8E930-52F3-77B4-3555-3A53265A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C073A0-E312-639D-B968-E5B718CD2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6C553838-0244-717E-3261-94B6B96F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4"/>
            <a:ext cx="9144000" cy="5143500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E52BB15C-F764-E182-8218-197A59FCB6D8}"/>
              </a:ext>
            </a:extLst>
          </p:cNvPr>
          <p:cNvSpPr txBox="1">
            <a:spLocks/>
          </p:cNvSpPr>
          <p:nvPr/>
        </p:nvSpPr>
        <p:spPr>
          <a:xfrm>
            <a:off x="3242535" y="423889"/>
            <a:ext cx="2916901" cy="394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pc="-10" dirty="0">
                <a:solidFill>
                  <a:schemeClr val="bg1"/>
                </a:solidFill>
              </a:rPr>
              <a:t>CONTROL ANTE ROBOS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914743C-C396-21AD-5B24-19AD5032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38" y="289679"/>
            <a:ext cx="1153344" cy="115334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7465E86-9108-DDB0-1C11-0011E0FD1F8A}"/>
              </a:ext>
            </a:extLst>
          </p:cNvPr>
          <p:cNvSpPr txBox="1"/>
          <p:nvPr/>
        </p:nvSpPr>
        <p:spPr>
          <a:xfrm>
            <a:off x="4475350" y="2033156"/>
            <a:ext cx="4144989" cy="1740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dirty="0">
                <a:solidFill>
                  <a:schemeClr val="bg1"/>
                </a:solidFill>
                <a:latin typeface="Verdana Pro" panose="020B0604030504040204" pitchFamily="34" charset="0"/>
              </a:rPr>
              <a:t>- Sube inmediatamente la denuncia a la </a:t>
            </a:r>
            <a:r>
              <a:rPr lang="es-ES" sz="1800" b="1" dirty="0">
                <a:solidFill>
                  <a:schemeClr val="bg1"/>
                </a:solidFill>
                <a:latin typeface="Verdana Pro" panose="020B0604030504040204" pitchFamily="34" charset="0"/>
              </a:rPr>
              <a:t>plataforma</a:t>
            </a:r>
          </a:p>
          <a:p>
            <a:endParaRPr lang="es-ES" sz="1800" b="0" dirty="0">
              <a:solidFill>
                <a:schemeClr val="bg1"/>
              </a:solidFill>
              <a:latin typeface="Verdana Pro" panose="020B0604030504040204" pitchFamily="34" charset="0"/>
            </a:endParaRPr>
          </a:p>
          <a:p>
            <a:r>
              <a:rPr lang="es-ES" sz="1800" b="1" dirty="0">
                <a:solidFill>
                  <a:schemeClr val="bg1"/>
                </a:solidFill>
                <a:latin typeface="Verdana Pro" panose="020B0604030504040204" pitchFamily="34" charset="0"/>
              </a:rPr>
              <a:t>- Inhabilita</a:t>
            </a:r>
            <a:r>
              <a:rPr lang="es-ES" sz="1800" b="0" dirty="0">
                <a:solidFill>
                  <a:schemeClr val="bg1"/>
                </a:solidFill>
                <a:latin typeface="Verdana Pro" panose="020B0604030504040204" pitchFamily="34" charset="0"/>
              </a:rPr>
              <a:t> la posibilidad de que un </a:t>
            </a:r>
            <a:r>
              <a:rPr lang="es-ES" sz="1800" b="1" dirty="0">
                <a:solidFill>
                  <a:schemeClr val="bg1"/>
                </a:solidFill>
                <a:latin typeface="Verdana Pro" panose="020B0604030504040204" pitchFamily="34" charset="0"/>
              </a:rPr>
              <a:t>coche robado </a:t>
            </a:r>
            <a:r>
              <a:rPr lang="es-ES" sz="1800" b="0" dirty="0">
                <a:solidFill>
                  <a:schemeClr val="bg1"/>
                </a:solidFill>
                <a:latin typeface="Verdana Pro" panose="020B0604030504040204" pitchFamily="34" charset="0"/>
              </a:rPr>
              <a:t>se matricule en otro país</a:t>
            </a:r>
          </a:p>
        </p:txBody>
      </p:sp>
      <p:pic>
        <p:nvPicPr>
          <p:cNvPr id="8" name="Imagen 7" descr="Una pantalla de televisión encendida con la imagen de un hombre&#10;&#10;Descripción generada automáticamente">
            <a:extLst>
              <a:ext uri="{FF2B5EF4-FFF2-40B4-BE49-F238E27FC236}">
                <a16:creationId xmlns:a16="http://schemas.microsoft.com/office/drawing/2014/main" id="{4D48B77C-D1B4-182E-7FFE-913A2C7C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00" y="1256017"/>
            <a:ext cx="4941852" cy="329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7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8E930-52F3-77B4-3555-3A53265A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C073A0-E312-639D-B968-E5B718CD2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6C553838-0244-717E-3261-94B6B96F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E52BB15C-F764-E182-8218-197A59FCB6D8}"/>
              </a:ext>
            </a:extLst>
          </p:cNvPr>
          <p:cNvSpPr txBox="1">
            <a:spLocks/>
          </p:cNvSpPr>
          <p:nvPr/>
        </p:nvSpPr>
        <p:spPr>
          <a:xfrm>
            <a:off x="3609224" y="373706"/>
            <a:ext cx="2095333" cy="394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pc="-10" dirty="0">
                <a:solidFill>
                  <a:schemeClr val="bg1"/>
                </a:solidFill>
              </a:rPr>
              <a:t>SOSTENIBILIDAD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465E86-9108-DDB0-1C11-0011E0FD1F8A}"/>
              </a:ext>
            </a:extLst>
          </p:cNvPr>
          <p:cNvSpPr txBox="1"/>
          <p:nvPr/>
        </p:nvSpPr>
        <p:spPr>
          <a:xfrm>
            <a:off x="1966733" y="881258"/>
            <a:ext cx="5838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bg1"/>
                </a:solidFill>
                <a:latin typeface="Verdana Pro" panose="020B0604030504040204" pitchFamily="34" charset="0"/>
              </a:rPr>
              <a:t>Eliminación del papel físico </a:t>
            </a:r>
            <a:r>
              <a:rPr lang="es-ES" sz="1800" b="0" dirty="0">
                <a:solidFill>
                  <a:schemeClr val="bg1"/>
                </a:solidFill>
                <a:latin typeface="Verdana Pro" panose="020B0604030504040204" pitchFamily="34" charset="0"/>
              </a:rPr>
              <a:t>de la documentación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AE272C3-DA51-D92E-5E09-F5F497635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44" y="278466"/>
            <a:ext cx="979158" cy="979158"/>
          </a:xfrm>
          <a:prstGeom prst="rect">
            <a:avLst/>
          </a:prstGeom>
        </p:spPr>
      </p:pic>
      <p:pic>
        <p:nvPicPr>
          <p:cNvPr id="17" name="Imagen 16" descr="Una pantalla de televisión&#10;&#10;Descripción generada automáticamente">
            <a:extLst>
              <a:ext uri="{FF2B5EF4-FFF2-40B4-BE49-F238E27FC236}">
                <a16:creationId xmlns:a16="http://schemas.microsoft.com/office/drawing/2014/main" id="{22FF0643-4C06-B0D1-7281-AB55C95B5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733" y="1133310"/>
            <a:ext cx="5616801" cy="3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70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8E930-52F3-77B4-3555-3A53265A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C073A0-E312-639D-B968-E5B718CD2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6C553838-0244-717E-3261-94B6B96F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E52BB15C-F764-E182-8218-197A59FCB6D8}"/>
              </a:ext>
            </a:extLst>
          </p:cNvPr>
          <p:cNvSpPr txBox="1">
            <a:spLocks/>
          </p:cNvSpPr>
          <p:nvPr/>
        </p:nvSpPr>
        <p:spPr>
          <a:xfrm>
            <a:off x="3682224" y="1748195"/>
            <a:ext cx="4042855" cy="394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pc="-10" dirty="0">
                <a:solidFill>
                  <a:schemeClr val="bg1"/>
                </a:solidFill>
              </a:rPr>
              <a:t>COMODIDAD PARA EL USUARIO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465E86-9108-DDB0-1C11-0011E0FD1F8A}"/>
              </a:ext>
            </a:extLst>
          </p:cNvPr>
          <p:cNvSpPr txBox="1"/>
          <p:nvPr/>
        </p:nvSpPr>
        <p:spPr>
          <a:xfrm>
            <a:off x="3615514" y="2354636"/>
            <a:ext cx="3732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dirty="0">
                <a:solidFill>
                  <a:schemeClr val="bg1"/>
                </a:solidFill>
                <a:latin typeface="Verdana Pro" panose="020B0604030504040204" pitchFamily="34" charset="0"/>
              </a:rPr>
              <a:t>Proceso </a:t>
            </a:r>
            <a:r>
              <a:rPr lang="es-ES" sz="1800" b="1" dirty="0">
                <a:solidFill>
                  <a:schemeClr val="bg1"/>
                </a:solidFill>
                <a:latin typeface="Verdana Pro" panose="020B0604030504040204" pitchFamily="34" charset="0"/>
              </a:rPr>
              <a:t>rápido</a:t>
            </a:r>
            <a:r>
              <a:rPr lang="es-ES" sz="1800" b="0" dirty="0">
                <a:solidFill>
                  <a:schemeClr val="bg1"/>
                </a:solidFill>
                <a:latin typeface="Verdana Pro" panose="020B0604030504040204" pitchFamily="34" charset="0"/>
              </a:rPr>
              <a:t>, transparente, conveniente y </a:t>
            </a:r>
            <a:r>
              <a:rPr lang="es-ES" sz="1800" b="1" dirty="0">
                <a:solidFill>
                  <a:schemeClr val="bg1"/>
                </a:solidFill>
                <a:latin typeface="Verdana Pro" panose="020B0604030504040204" pitchFamily="34" charset="0"/>
              </a:rPr>
              <a:t>personalizado</a:t>
            </a:r>
          </a:p>
        </p:txBody>
      </p:sp>
      <p:pic>
        <p:nvPicPr>
          <p:cNvPr id="11" name="Imagen 10" descr="Imagen en blanco y negro de un carro&#10;&#10;Descripción generada automáticamente con confianza media">
            <a:extLst>
              <a:ext uri="{FF2B5EF4-FFF2-40B4-BE49-F238E27FC236}">
                <a16:creationId xmlns:a16="http://schemas.microsoft.com/office/drawing/2014/main" id="{9B291FDF-57F7-47BA-B128-21B661447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62" y="373706"/>
            <a:ext cx="2820369" cy="423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6B294B6-B6FA-875C-3EBD-CAB13F7653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329" y="3780036"/>
            <a:ext cx="1070659" cy="107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51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8E930-52F3-77B4-3555-3A53265A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C073A0-E312-639D-B968-E5B718CD2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6C553838-0244-717E-3261-94B6B96F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E52BB15C-F764-E182-8218-197A59FCB6D8}"/>
              </a:ext>
            </a:extLst>
          </p:cNvPr>
          <p:cNvSpPr txBox="1">
            <a:spLocks/>
          </p:cNvSpPr>
          <p:nvPr/>
        </p:nvSpPr>
        <p:spPr>
          <a:xfrm>
            <a:off x="4070706" y="373706"/>
            <a:ext cx="1527093" cy="394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swald"/>
              <a:buNone/>
              <a:defRPr sz="2400" b="1" i="0" u="none" strike="noStrike" cap="non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swald"/>
              <a:buNone/>
              <a:defRPr sz="4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pc="-10" dirty="0">
                <a:solidFill>
                  <a:schemeClr val="bg1"/>
                </a:solidFill>
              </a:rPr>
              <a:t>SEGURIDAD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465E86-9108-DDB0-1C11-0011E0FD1F8A}"/>
              </a:ext>
            </a:extLst>
          </p:cNvPr>
          <p:cNvSpPr txBox="1"/>
          <p:nvPr/>
        </p:nvSpPr>
        <p:spPr>
          <a:xfrm>
            <a:off x="1903233" y="874272"/>
            <a:ext cx="5556025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sz="1800" b="0" dirty="0">
                <a:solidFill>
                  <a:schemeClr val="bg1"/>
                </a:solidFill>
                <a:latin typeface="Verdana Pro" panose="020B0604030504040204" pitchFamily="34" charset="0"/>
              </a:rPr>
              <a:t>- Se carga en una </a:t>
            </a:r>
            <a:r>
              <a:rPr lang="es-ES" sz="1800" b="1" dirty="0">
                <a:solidFill>
                  <a:schemeClr val="bg1"/>
                </a:solidFill>
                <a:latin typeface="Verdana Pro" panose="020B0604030504040204" pitchFamily="34" charset="0"/>
              </a:rPr>
              <a:t>plataforma blockchain</a:t>
            </a:r>
          </a:p>
          <a:p>
            <a:pPr algn="ctr"/>
            <a:endParaRPr lang="es-ES" sz="1800" b="1" dirty="0">
              <a:solidFill>
                <a:schemeClr val="bg1"/>
              </a:solidFill>
              <a:latin typeface="Verdana Pro" panose="020B0604030504040204" pitchFamily="34" charset="0"/>
            </a:endParaRPr>
          </a:p>
          <a:p>
            <a:pPr algn="ctr"/>
            <a:r>
              <a:rPr lang="es-ES" sz="1800" dirty="0">
                <a:solidFill>
                  <a:schemeClr val="bg1"/>
                </a:solidFill>
                <a:latin typeface="Verdana Pro" panose="020B0604030504040204" pitchFamily="34" charset="0"/>
              </a:rPr>
              <a:t>-</a:t>
            </a:r>
            <a:r>
              <a:rPr lang="es-ES" sz="1800" b="0" dirty="0">
                <a:solidFill>
                  <a:schemeClr val="bg1"/>
                </a:solidFill>
                <a:latin typeface="Verdana Pro" panose="020B0604030504040204" pitchFamily="34" charset="0"/>
              </a:rPr>
              <a:t> </a:t>
            </a:r>
            <a:r>
              <a:rPr lang="es-ES" sz="1800" b="1" dirty="0">
                <a:solidFill>
                  <a:schemeClr val="bg1"/>
                </a:solidFill>
                <a:latin typeface="Verdana Pro" panose="020B0604030504040204" pitchFamily="34" charset="0"/>
              </a:rPr>
              <a:t>Datos</a:t>
            </a:r>
            <a:r>
              <a:rPr lang="es-ES" sz="1800" b="0" dirty="0">
                <a:solidFill>
                  <a:schemeClr val="bg1"/>
                </a:solidFill>
                <a:latin typeface="Verdana Pro" panose="020B0604030504040204" pitchFamily="34" charset="0"/>
              </a:rPr>
              <a:t> guardados son </a:t>
            </a:r>
            <a:r>
              <a:rPr lang="es-ES" sz="1800" b="1" dirty="0">
                <a:solidFill>
                  <a:schemeClr val="bg1"/>
                </a:solidFill>
                <a:latin typeface="Verdana Pro" panose="020B0604030504040204" pitchFamily="34" charset="0"/>
              </a:rPr>
              <a:t>inmutables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DBFF984-1703-0DC4-200C-122BE85CF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10" y="191005"/>
            <a:ext cx="1030018" cy="1030018"/>
          </a:xfrm>
          <a:prstGeom prst="rect">
            <a:avLst/>
          </a:prstGeom>
        </p:spPr>
      </p:pic>
      <p:pic>
        <p:nvPicPr>
          <p:cNvPr id="13" name="Imagen 12" descr="Pantalla de computadora con fondo azul&#10;&#10;Descripción generada automáticamente con confianza media">
            <a:extLst>
              <a:ext uri="{FF2B5EF4-FFF2-40B4-BE49-F238E27FC236}">
                <a16:creationId xmlns:a16="http://schemas.microsoft.com/office/drawing/2014/main" id="{6FFAF324-D95C-09DA-46BF-895C627EB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368" y="1845564"/>
            <a:ext cx="3948005" cy="2632003"/>
          </a:xfrm>
          <a:prstGeom prst="rect">
            <a:avLst/>
          </a:prstGeom>
        </p:spPr>
      </p:pic>
      <p:pic>
        <p:nvPicPr>
          <p:cNvPr id="17" name="Imagen 16" descr="Una pantalla de un teléfono celular&#10;&#10;Descripción generada automáticamente">
            <a:extLst>
              <a:ext uri="{FF2B5EF4-FFF2-40B4-BE49-F238E27FC236}">
                <a16:creationId xmlns:a16="http://schemas.microsoft.com/office/drawing/2014/main" id="{DFB7055F-858D-709A-38BF-4F465FCC9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214" y="1810233"/>
            <a:ext cx="2530265" cy="25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3655"/>
      </p:ext>
    </p:extLst>
  </p:cSld>
  <p:clrMapOvr>
    <a:masterClrMapping/>
  </p:clrMapOvr>
</p:sld>
</file>

<file path=ppt/theme/theme1.xml><?xml version="1.0" encoding="utf-8"?>
<a:theme xmlns:a="http://schemas.openxmlformats.org/drawingml/2006/main" name="Color Creative XL by Slidesgo">
  <a:themeElements>
    <a:clrScheme name="Simple Light">
      <a:dk1>
        <a:srgbClr val="000000"/>
      </a:dk1>
      <a:lt1>
        <a:srgbClr val="FFFFFF"/>
      </a:lt1>
      <a:dk2>
        <a:srgbClr val="999999"/>
      </a:dk2>
      <a:lt2>
        <a:srgbClr val="434343"/>
      </a:lt2>
      <a:accent1>
        <a:srgbClr val="FACA32"/>
      </a:accent1>
      <a:accent2>
        <a:srgbClr val="00C8C4"/>
      </a:accent2>
      <a:accent3>
        <a:srgbClr val="E16282"/>
      </a:accent3>
      <a:accent4>
        <a:srgbClr val="E781A5"/>
      </a:accent4>
      <a:accent5>
        <a:srgbClr val="FFC305"/>
      </a:accent5>
      <a:accent6>
        <a:srgbClr val="03A8A5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171</Words>
  <Application>Microsoft Office PowerPoint</Application>
  <PresentationFormat>Presentación en pantalla (16:9)</PresentationFormat>
  <Paragraphs>56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Museo Slab</vt:lpstr>
      <vt:lpstr>Futura Std</vt:lpstr>
      <vt:lpstr>Museo Sans 500</vt:lpstr>
      <vt:lpstr>Oswald</vt:lpstr>
      <vt:lpstr>Verdana Pro</vt:lpstr>
      <vt:lpstr>Color Creative XL by Slidesgo</vt:lpstr>
      <vt:lpstr>Presentación de PowerPoint</vt:lpstr>
      <vt:lpstr>Presentación de PowerPoint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Creativity!</dc:title>
  <dc:creator>User</dc:creator>
  <cp:lastModifiedBy>Marta Gallego</cp:lastModifiedBy>
  <cp:revision>51</cp:revision>
  <dcterms:modified xsi:type="dcterms:W3CDTF">2024-10-22T10:37:25Z</dcterms:modified>
</cp:coreProperties>
</file>